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538" r:id="rId3"/>
    <p:sldId id="269" r:id="rId4"/>
    <p:sldId id="275" r:id="rId5"/>
    <p:sldId id="277" r:id="rId6"/>
    <p:sldId id="270" r:id="rId7"/>
    <p:sldId id="536" r:id="rId8"/>
    <p:sldId id="271" r:id="rId9"/>
    <p:sldId id="537" r:id="rId10"/>
    <p:sldId id="273" r:id="rId11"/>
    <p:sldId id="272" r:id="rId12"/>
    <p:sldId id="274" r:id="rId13"/>
    <p:sldId id="5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14A13-1981-1E46-8488-333D5BB2DC68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DE8390C-0B4F-BE4D-AFB6-887EA5DDF8A8}">
      <dgm:prSet phldrT="[Text]"/>
      <dgm:spPr/>
      <dgm:t>
        <a:bodyPr/>
        <a:lstStyle/>
        <a:p>
          <a:r>
            <a:rPr lang="en-GB" dirty="0"/>
            <a:t>Exams / Assessments</a:t>
          </a:r>
        </a:p>
      </dgm:t>
    </dgm:pt>
    <dgm:pt modelId="{FD7C636B-90FE-4441-9381-07F8A9274A6E}" type="parTrans" cxnId="{4821C51A-57FA-3841-9EC3-115B7F6D0BDE}">
      <dgm:prSet/>
      <dgm:spPr/>
      <dgm:t>
        <a:bodyPr/>
        <a:lstStyle/>
        <a:p>
          <a:endParaRPr lang="en-GB"/>
        </a:p>
      </dgm:t>
    </dgm:pt>
    <dgm:pt modelId="{0537DA53-C730-7D4F-AE3D-3EA4680BD15C}" type="sibTrans" cxnId="{4821C51A-57FA-3841-9EC3-115B7F6D0BDE}">
      <dgm:prSet/>
      <dgm:spPr/>
      <dgm:t>
        <a:bodyPr/>
        <a:lstStyle/>
        <a:p>
          <a:endParaRPr lang="en-GB"/>
        </a:p>
      </dgm:t>
    </dgm:pt>
    <dgm:pt modelId="{6F76BD8E-F791-0245-BD95-80B97D4B7DF8}">
      <dgm:prSet phldrT="[Text]"/>
      <dgm:spPr/>
      <dgm:t>
        <a:bodyPr/>
        <a:lstStyle/>
        <a:p>
          <a:r>
            <a:rPr lang="en-GB" dirty="0"/>
            <a:t>'Catch up'</a:t>
          </a:r>
        </a:p>
      </dgm:t>
    </dgm:pt>
    <dgm:pt modelId="{D521BEAB-11C8-C247-A624-03F97EAD3FFA}" type="parTrans" cxnId="{D1CD3988-1DC9-F64A-812B-FDAAF39A66A3}">
      <dgm:prSet/>
      <dgm:spPr/>
      <dgm:t>
        <a:bodyPr/>
        <a:lstStyle/>
        <a:p>
          <a:endParaRPr lang="en-GB"/>
        </a:p>
      </dgm:t>
    </dgm:pt>
    <dgm:pt modelId="{BA761508-B296-0B4D-877D-1DED53B83F69}" type="sibTrans" cxnId="{D1CD3988-1DC9-F64A-812B-FDAAF39A66A3}">
      <dgm:prSet/>
      <dgm:spPr/>
      <dgm:t>
        <a:bodyPr/>
        <a:lstStyle/>
        <a:p>
          <a:endParaRPr lang="en-GB"/>
        </a:p>
      </dgm:t>
    </dgm:pt>
    <dgm:pt modelId="{60BC9FC4-DE04-3E4F-A6C7-3877E04F46B4}">
      <dgm:prSet phldrT="[Text]"/>
      <dgm:spPr/>
      <dgm:t>
        <a:bodyPr/>
        <a:lstStyle/>
        <a:p>
          <a:r>
            <a:rPr lang="en-GB" dirty="0"/>
            <a:t>Keeping safe</a:t>
          </a:r>
        </a:p>
      </dgm:t>
    </dgm:pt>
    <dgm:pt modelId="{85E2B883-0EA0-FC45-ACD0-5A9AA1696055}" type="parTrans" cxnId="{E41BD4AE-A37D-5F44-B830-1787AD6AC370}">
      <dgm:prSet/>
      <dgm:spPr/>
      <dgm:t>
        <a:bodyPr/>
        <a:lstStyle/>
        <a:p>
          <a:endParaRPr lang="en-GB"/>
        </a:p>
      </dgm:t>
    </dgm:pt>
    <dgm:pt modelId="{F8D8F97A-5E27-7947-A1BC-0A9A21513A6C}" type="sibTrans" cxnId="{E41BD4AE-A37D-5F44-B830-1787AD6AC370}">
      <dgm:prSet/>
      <dgm:spPr/>
      <dgm:t>
        <a:bodyPr/>
        <a:lstStyle/>
        <a:p>
          <a:endParaRPr lang="en-GB"/>
        </a:p>
      </dgm:t>
    </dgm:pt>
    <dgm:pt modelId="{38453C91-C8DF-ED41-A9F8-19B54EE1D9A6}">
      <dgm:prSet phldrT="[Text]"/>
      <dgm:spPr/>
      <dgm:t>
        <a:bodyPr/>
        <a:lstStyle/>
        <a:p>
          <a:r>
            <a:rPr lang="en-GB" dirty="0"/>
            <a:t>Too many people</a:t>
          </a:r>
        </a:p>
      </dgm:t>
    </dgm:pt>
    <dgm:pt modelId="{A6DD1262-B194-9B4A-A8CB-2E5A2D555BCA}" type="parTrans" cxnId="{9D1BC5E4-D207-2B46-A4C4-835483D1BE7B}">
      <dgm:prSet/>
      <dgm:spPr/>
      <dgm:t>
        <a:bodyPr/>
        <a:lstStyle/>
        <a:p>
          <a:endParaRPr lang="en-GB"/>
        </a:p>
      </dgm:t>
    </dgm:pt>
    <dgm:pt modelId="{2C6858AF-8968-1A40-A894-E55CC293D41A}" type="sibTrans" cxnId="{9D1BC5E4-D207-2B46-A4C4-835483D1BE7B}">
      <dgm:prSet/>
      <dgm:spPr/>
      <dgm:t>
        <a:bodyPr/>
        <a:lstStyle/>
        <a:p>
          <a:endParaRPr lang="en-GB"/>
        </a:p>
      </dgm:t>
    </dgm:pt>
    <dgm:pt modelId="{AFA0A88E-2CE9-604A-936D-63561A979DD5}">
      <dgm:prSet phldrT="[Text]"/>
      <dgm:spPr/>
      <dgm:t>
        <a:bodyPr/>
        <a:lstStyle/>
        <a:p>
          <a:r>
            <a:rPr lang="en-GB" dirty="0"/>
            <a:t>Nervous about seeing everyone</a:t>
          </a:r>
        </a:p>
      </dgm:t>
    </dgm:pt>
    <dgm:pt modelId="{2D06499F-0B66-A24F-90FE-2300B9C5017F}" type="parTrans" cxnId="{395BD2B1-AA80-D645-A0D2-AC5659B56F07}">
      <dgm:prSet/>
      <dgm:spPr/>
      <dgm:t>
        <a:bodyPr/>
        <a:lstStyle/>
        <a:p>
          <a:endParaRPr lang="en-GB"/>
        </a:p>
      </dgm:t>
    </dgm:pt>
    <dgm:pt modelId="{8AC14327-EB8F-E445-B8A7-C6984B66A398}" type="sibTrans" cxnId="{395BD2B1-AA80-D645-A0D2-AC5659B56F07}">
      <dgm:prSet/>
      <dgm:spPr/>
      <dgm:t>
        <a:bodyPr/>
        <a:lstStyle/>
        <a:p>
          <a:endParaRPr lang="en-GB"/>
        </a:p>
      </dgm:t>
    </dgm:pt>
    <dgm:pt modelId="{4D4F570F-CCF3-4145-A8D1-06B2A5178230}">
      <dgm:prSet/>
      <dgm:spPr/>
      <dgm:t>
        <a:bodyPr/>
        <a:lstStyle/>
        <a:p>
          <a:r>
            <a:rPr lang="en-GB" dirty="0"/>
            <a:t>Wearing a mask all day</a:t>
          </a:r>
        </a:p>
      </dgm:t>
    </dgm:pt>
    <dgm:pt modelId="{FBF09129-5134-6347-AE44-12A7C6E136C7}" type="parTrans" cxnId="{2917E6E5-22C8-9347-870F-EAA3F02DE1A3}">
      <dgm:prSet/>
      <dgm:spPr/>
      <dgm:t>
        <a:bodyPr/>
        <a:lstStyle/>
        <a:p>
          <a:endParaRPr lang="en-GB"/>
        </a:p>
      </dgm:t>
    </dgm:pt>
    <dgm:pt modelId="{0C4B9FB6-1B74-1640-9A79-86BBC15642D5}" type="sibTrans" cxnId="{2917E6E5-22C8-9347-870F-EAA3F02DE1A3}">
      <dgm:prSet/>
      <dgm:spPr/>
      <dgm:t>
        <a:bodyPr/>
        <a:lstStyle/>
        <a:p>
          <a:endParaRPr lang="en-GB"/>
        </a:p>
      </dgm:t>
    </dgm:pt>
    <dgm:pt modelId="{C884C576-574F-6142-99CF-FAF28A0BE7D7}" type="pres">
      <dgm:prSet presAssocID="{DFF14A13-1981-1E46-8488-333D5BB2DC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539F49-E536-A84A-9DD3-47C9848866EE}" type="pres">
      <dgm:prSet presAssocID="{ADE8390C-0B4F-BE4D-AFB6-887EA5DDF8A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16A45-5EAE-2149-9C07-FD1AA5582AFF}" type="pres">
      <dgm:prSet presAssocID="{0537DA53-C730-7D4F-AE3D-3EA4680BD15C}" presName="sibTrans" presStyleCnt="0"/>
      <dgm:spPr/>
    </dgm:pt>
    <dgm:pt modelId="{C2FFFA5A-A42B-0D4D-B10A-C5008DF969B7}" type="pres">
      <dgm:prSet presAssocID="{6F76BD8E-F791-0245-BD95-80B97D4B7DF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A196B-030D-A349-A345-7A60FD2D6872}" type="pres">
      <dgm:prSet presAssocID="{BA761508-B296-0B4D-877D-1DED53B83F69}" presName="sibTrans" presStyleCnt="0"/>
      <dgm:spPr/>
    </dgm:pt>
    <dgm:pt modelId="{E3D6988D-5F00-9B42-9C4E-61C66B1CA9E4}" type="pres">
      <dgm:prSet presAssocID="{60BC9FC4-DE04-3E4F-A6C7-3877E04F46B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A74FF-196E-8145-AD23-77569A828B79}" type="pres">
      <dgm:prSet presAssocID="{F8D8F97A-5E27-7947-A1BC-0A9A21513A6C}" presName="sibTrans" presStyleCnt="0"/>
      <dgm:spPr/>
    </dgm:pt>
    <dgm:pt modelId="{00E02CFA-DA90-E340-97C7-33938F4A76FE}" type="pres">
      <dgm:prSet presAssocID="{38453C91-C8DF-ED41-A9F8-19B54EE1D9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07746-F190-8A40-90D6-6A6572B0909F}" type="pres">
      <dgm:prSet presAssocID="{2C6858AF-8968-1A40-A894-E55CC293D41A}" presName="sibTrans" presStyleCnt="0"/>
      <dgm:spPr/>
    </dgm:pt>
    <dgm:pt modelId="{3FAC355F-C429-7847-B808-840D680222BB}" type="pres">
      <dgm:prSet presAssocID="{AFA0A88E-2CE9-604A-936D-63561A979DD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D16A1-87F1-2448-8104-26A8509E290E}" type="pres">
      <dgm:prSet presAssocID="{8AC14327-EB8F-E445-B8A7-C6984B66A398}" presName="sibTrans" presStyleCnt="0"/>
      <dgm:spPr/>
    </dgm:pt>
    <dgm:pt modelId="{2CBA31F3-E6F1-1F48-9C22-55947FC13490}" type="pres">
      <dgm:prSet presAssocID="{4D4F570F-CCF3-4145-A8D1-06B2A51782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21C51A-57FA-3841-9EC3-115B7F6D0BDE}" srcId="{DFF14A13-1981-1E46-8488-333D5BB2DC68}" destId="{ADE8390C-0B4F-BE4D-AFB6-887EA5DDF8A8}" srcOrd="0" destOrd="0" parTransId="{FD7C636B-90FE-4441-9381-07F8A9274A6E}" sibTransId="{0537DA53-C730-7D4F-AE3D-3EA4680BD15C}"/>
    <dgm:cxn modelId="{2917E6E5-22C8-9347-870F-EAA3F02DE1A3}" srcId="{DFF14A13-1981-1E46-8488-333D5BB2DC68}" destId="{4D4F570F-CCF3-4145-A8D1-06B2A5178230}" srcOrd="5" destOrd="0" parTransId="{FBF09129-5134-6347-AE44-12A7C6E136C7}" sibTransId="{0C4B9FB6-1B74-1640-9A79-86BBC15642D5}"/>
    <dgm:cxn modelId="{395BD2B1-AA80-D645-A0D2-AC5659B56F07}" srcId="{DFF14A13-1981-1E46-8488-333D5BB2DC68}" destId="{AFA0A88E-2CE9-604A-936D-63561A979DD5}" srcOrd="4" destOrd="0" parTransId="{2D06499F-0B66-A24F-90FE-2300B9C5017F}" sibTransId="{8AC14327-EB8F-E445-B8A7-C6984B66A398}"/>
    <dgm:cxn modelId="{E41BD4AE-A37D-5F44-B830-1787AD6AC370}" srcId="{DFF14A13-1981-1E46-8488-333D5BB2DC68}" destId="{60BC9FC4-DE04-3E4F-A6C7-3877E04F46B4}" srcOrd="2" destOrd="0" parTransId="{85E2B883-0EA0-FC45-ACD0-5A9AA1696055}" sibTransId="{F8D8F97A-5E27-7947-A1BC-0A9A21513A6C}"/>
    <dgm:cxn modelId="{7282FFE7-4BDF-DD45-987B-59A3726135ED}" type="presOf" srcId="{DFF14A13-1981-1E46-8488-333D5BB2DC68}" destId="{C884C576-574F-6142-99CF-FAF28A0BE7D7}" srcOrd="0" destOrd="0" presId="urn:microsoft.com/office/officeart/2005/8/layout/default"/>
    <dgm:cxn modelId="{9D1BC5E4-D207-2B46-A4C4-835483D1BE7B}" srcId="{DFF14A13-1981-1E46-8488-333D5BB2DC68}" destId="{38453C91-C8DF-ED41-A9F8-19B54EE1D9A6}" srcOrd="3" destOrd="0" parTransId="{A6DD1262-B194-9B4A-A8CB-2E5A2D555BCA}" sibTransId="{2C6858AF-8968-1A40-A894-E55CC293D41A}"/>
    <dgm:cxn modelId="{64578910-3F65-B644-BA24-18A59FDC5EB5}" type="presOf" srcId="{38453C91-C8DF-ED41-A9F8-19B54EE1D9A6}" destId="{00E02CFA-DA90-E340-97C7-33938F4A76FE}" srcOrd="0" destOrd="0" presId="urn:microsoft.com/office/officeart/2005/8/layout/default"/>
    <dgm:cxn modelId="{4AC6A79C-841D-F14E-93A3-810FBFB0E133}" type="presOf" srcId="{6F76BD8E-F791-0245-BD95-80B97D4B7DF8}" destId="{C2FFFA5A-A42B-0D4D-B10A-C5008DF969B7}" srcOrd="0" destOrd="0" presId="urn:microsoft.com/office/officeart/2005/8/layout/default"/>
    <dgm:cxn modelId="{D1CD3988-1DC9-F64A-812B-FDAAF39A66A3}" srcId="{DFF14A13-1981-1E46-8488-333D5BB2DC68}" destId="{6F76BD8E-F791-0245-BD95-80B97D4B7DF8}" srcOrd="1" destOrd="0" parTransId="{D521BEAB-11C8-C247-A624-03F97EAD3FFA}" sibTransId="{BA761508-B296-0B4D-877D-1DED53B83F69}"/>
    <dgm:cxn modelId="{1C699EEF-D776-1243-B61B-AB53EEE7B0B1}" type="presOf" srcId="{60BC9FC4-DE04-3E4F-A6C7-3877E04F46B4}" destId="{E3D6988D-5F00-9B42-9C4E-61C66B1CA9E4}" srcOrd="0" destOrd="0" presId="urn:microsoft.com/office/officeart/2005/8/layout/default"/>
    <dgm:cxn modelId="{1032B063-A8C8-E948-9CE7-FE432A429394}" type="presOf" srcId="{ADE8390C-0B4F-BE4D-AFB6-887EA5DDF8A8}" destId="{3C539F49-E536-A84A-9DD3-47C9848866EE}" srcOrd="0" destOrd="0" presId="urn:microsoft.com/office/officeart/2005/8/layout/default"/>
    <dgm:cxn modelId="{CCE17943-F03E-3F45-BCF6-CC5B90A77FDD}" type="presOf" srcId="{AFA0A88E-2CE9-604A-936D-63561A979DD5}" destId="{3FAC355F-C429-7847-B808-840D680222BB}" srcOrd="0" destOrd="0" presId="urn:microsoft.com/office/officeart/2005/8/layout/default"/>
    <dgm:cxn modelId="{6D3247A8-5DEF-D44B-BFFF-E08724953942}" type="presOf" srcId="{4D4F570F-CCF3-4145-A8D1-06B2A5178230}" destId="{2CBA31F3-E6F1-1F48-9C22-55947FC13490}" srcOrd="0" destOrd="0" presId="urn:microsoft.com/office/officeart/2005/8/layout/default"/>
    <dgm:cxn modelId="{432E5C4C-157A-FE4F-A8A5-5DF247CC4143}" type="presParOf" srcId="{C884C576-574F-6142-99CF-FAF28A0BE7D7}" destId="{3C539F49-E536-A84A-9DD3-47C9848866EE}" srcOrd="0" destOrd="0" presId="urn:microsoft.com/office/officeart/2005/8/layout/default"/>
    <dgm:cxn modelId="{774E4CE7-489D-404E-8AD2-61D658A69728}" type="presParOf" srcId="{C884C576-574F-6142-99CF-FAF28A0BE7D7}" destId="{A3716A45-5EAE-2149-9C07-FD1AA5582AFF}" srcOrd="1" destOrd="0" presId="urn:microsoft.com/office/officeart/2005/8/layout/default"/>
    <dgm:cxn modelId="{A64024D8-8AF7-7849-AF3D-113E3E55522E}" type="presParOf" srcId="{C884C576-574F-6142-99CF-FAF28A0BE7D7}" destId="{C2FFFA5A-A42B-0D4D-B10A-C5008DF969B7}" srcOrd="2" destOrd="0" presId="urn:microsoft.com/office/officeart/2005/8/layout/default"/>
    <dgm:cxn modelId="{C02CA589-D6C0-E148-A669-0FF9B3EFF037}" type="presParOf" srcId="{C884C576-574F-6142-99CF-FAF28A0BE7D7}" destId="{AA6A196B-030D-A349-A345-7A60FD2D6872}" srcOrd="3" destOrd="0" presId="urn:microsoft.com/office/officeart/2005/8/layout/default"/>
    <dgm:cxn modelId="{BDE7645D-DEE2-AA4D-80EE-64AD7444CA1A}" type="presParOf" srcId="{C884C576-574F-6142-99CF-FAF28A0BE7D7}" destId="{E3D6988D-5F00-9B42-9C4E-61C66B1CA9E4}" srcOrd="4" destOrd="0" presId="urn:microsoft.com/office/officeart/2005/8/layout/default"/>
    <dgm:cxn modelId="{A58773D1-67A7-3840-A71F-4889B0312D0C}" type="presParOf" srcId="{C884C576-574F-6142-99CF-FAF28A0BE7D7}" destId="{BC6A74FF-196E-8145-AD23-77569A828B79}" srcOrd="5" destOrd="0" presId="urn:microsoft.com/office/officeart/2005/8/layout/default"/>
    <dgm:cxn modelId="{89326B9B-DFAF-C843-B656-E1AFDD8789D2}" type="presParOf" srcId="{C884C576-574F-6142-99CF-FAF28A0BE7D7}" destId="{00E02CFA-DA90-E340-97C7-33938F4A76FE}" srcOrd="6" destOrd="0" presId="urn:microsoft.com/office/officeart/2005/8/layout/default"/>
    <dgm:cxn modelId="{52A21683-8F64-F949-8099-D686D6FA12B2}" type="presParOf" srcId="{C884C576-574F-6142-99CF-FAF28A0BE7D7}" destId="{16507746-F190-8A40-90D6-6A6572B0909F}" srcOrd="7" destOrd="0" presId="urn:microsoft.com/office/officeart/2005/8/layout/default"/>
    <dgm:cxn modelId="{7CEDB0C0-FA3A-AB48-BC1D-3F0F328F87A9}" type="presParOf" srcId="{C884C576-574F-6142-99CF-FAF28A0BE7D7}" destId="{3FAC355F-C429-7847-B808-840D680222BB}" srcOrd="8" destOrd="0" presId="urn:microsoft.com/office/officeart/2005/8/layout/default"/>
    <dgm:cxn modelId="{34167851-906A-AE48-8047-3AC69A1A7327}" type="presParOf" srcId="{C884C576-574F-6142-99CF-FAF28A0BE7D7}" destId="{4CFD16A1-87F1-2448-8104-26A8509E290E}" srcOrd="9" destOrd="0" presId="urn:microsoft.com/office/officeart/2005/8/layout/default"/>
    <dgm:cxn modelId="{F6462EA0-F366-AD47-A71E-422B9F0ED075}" type="presParOf" srcId="{C884C576-574F-6142-99CF-FAF28A0BE7D7}" destId="{2CBA31F3-E6F1-1F48-9C22-55947FC1349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C5127-D553-47C3-AE23-57A7C4C0C8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F957115-A8EF-48AD-8FF5-96DD8033A4A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Routines promote healthy habits</a:t>
          </a:r>
          <a:r>
            <a:rPr lang="en-GB">
              <a:latin typeface="Calibri Light" panose="020F0302020204030204"/>
            </a:rPr>
            <a:t>.</a:t>
          </a:r>
          <a:endParaRPr lang="en-US"/>
        </a:p>
      </dgm:t>
    </dgm:pt>
    <dgm:pt modelId="{8D2375D3-9C5B-4A8A-BB48-DD5CC1287598}" type="parTrans" cxnId="{1C690910-9CC3-4871-ABAF-807FCAC11714}">
      <dgm:prSet/>
      <dgm:spPr/>
      <dgm:t>
        <a:bodyPr/>
        <a:lstStyle/>
        <a:p>
          <a:endParaRPr lang="en-US"/>
        </a:p>
      </dgm:t>
    </dgm:pt>
    <dgm:pt modelId="{34E554C0-46B9-4C70-BA0F-A92D4729FAB7}" type="sibTrans" cxnId="{1C690910-9CC3-4871-ABAF-807FCAC11714}">
      <dgm:prSet/>
      <dgm:spPr/>
      <dgm:t>
        <a:bodyPr/>
        <a:lstStyle/>
        <a:p>
          <a:endParaRPr lang="en-US"/>
        </a:p>
      </dgm:t>
    </dgm:pt>
    <dgm:pt modelId="{47D21F8E-5833-47F4-9438-95678A735EB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For people with busy schedules, daily plans can promote healthy lifestyle habits. Simple changes like packing your bag the evening before school or packing a more balanced diet</a:t>
          </a:r>
          <a:r>
            <a:rPr lang="en-GB">
              <a:latin typeface="Calibri Light" panose="020F0302020204030204"/>
            </a:rPr>
            <a:t> will help you feel more organised.</a:t>
          </a:r>
          <a:endParaRPr lang="en-US"/>
        </a:p>
      </dgm:t>
    </dgm:pt>
    <dgm:pt modelId="{C3B254A3-3DA9-4C52-8138-F06F280CCF38}" type="parTrans" cxnId="{CCBB31B5-3DB6-4919-B959-B794AA48297D}">
      <dgm:prSet/>
      <dgm:spPr/>
      <dgm:t>
        <a:bodyPr/>
        <a:lstStyle/>
        <a:p>
          <a:endParaRPr lang="en-US"/>
        </a:p>
      </dgm:t>
    </dgm:pt>
    <dgm:pt modelId="{CC4C5DFC-8A7A-4186-93F5-DB5373F053FB}" type="sibTrans" cxnId="{CCBB31B5-3DB6-4919-B959-B794AA48297D}">
      <dgm:prSet/>
      <dgm:spPr/>
      <dgm:t>
        <a:bodyPr/>
        <a:lstStyle/>
        <a:p>
          <a:endParaRPr lang="en-US"/>
        </a:p>
      </dgm:t>
    </dgm:pt>
    <dgm:pt modelId="{211D3AB3-EE1F-4BD0-BB95-64EB8020867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Set aside time to focus on your physical health</a:t>
          </a:r>
          <a:r>
            <a:rPr lang="en-GB">
              <a:latin typeface="Calibri Light" panose="020F0302020204030204"/>
            </a:rPr>
            <a:t>.</a:t>
          </a:r>
          <a:endParaRPr lang="en-US"/>
        </a:p>
      </dgm:t>
    </dgm:pt>
    <dgm:pt modelId="{A86DF2E2-F015-42C2-B7D5-49F0FF9A976C}" type="parTrans" cxnId="{F3ECBC1A-4DED-4FDC-A463-9F1D1ADD4667}">
      <dgm:prSet/>
      <dgm:spPr/>
      <dgm:t>
        <a:bodyPr/>
        <a:lstStyle/>
        <a:p>
          <a:endParaRPr lang="en-US"/>
        </a:p>
      </dgm:t>
    </dgm:pt>
    <dgm:pt modelId="{B44E2B6F-1004-46E6-80B3-F397617B6C18}" type="sibTrans" cxnId="{F3ECBC1A-4DED-4FDC-A463-9F1D1ADD4667}">
      <dgm:prSet/>
      <dgm:spPr/>
      <dgm:t>
        <a:bodyPr/>
        <a:lstStyle/>
        <a:p>
          <a:endParaRPr lang="en-US"/>
        </a:p>
      </dgm:t>
    </dgm:pt>
    <dgm:pt modelId="{062A1EF2-5E65-4441-ACB7-D9C84CB621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Reduce time on social media</a:t>
          </a:r>
          <a:r>
            <a:rPr lang="en-US">
              <a:latin typeface="Calibri Light" panose="020F0302020204030204"/>
            </a:rPr>
            <a:t>.</a:t>
          </a:r>
          <a:endParaRPr lang="en-US" dirty="0"/>
        </a:p>
      </dgm:t>
    </dgm:pt>
    <dgm:pt modelId="{45DA3537-5C8C-48F0-A3A6-95A8E7728AD5}" type="parTrans" cxnId="{12AD5811-508F-4056-8F57-5FDE214AEE54}">
      <dgm:prSet/>
      <dgm:spPr/>
      <dgm:t>
        <a:bodyPr/>
        <a:lstStyle/>
        <a:p>
          <a:endParaRPr lang="en-US"/>
        </a:p>
      </dgm:t>
    </dgm:pt>
    <dgm:pt modelId="{BA74DBD1-A776-400B-A3EB-69F9496F04FA}" type="sibTrans" cxnId="{12AD5811-508F-4056-8F57-5FDE214AEE54}">
      <dgm:prSet/>
      <dgm:spPr/>
      <dgm:t>
        <a:bodyPr/>
        <a:lstStyle/>
        <a:p>
          <a:endParaRPr lang="en-US"/>
        </a:p>
      </dgm:t>
    </dgm:pt>
    <dgm:pt modelId="{5C2EE0A5-FF58-4511-A876-B826C0889B10}" type="pres">
      <dgm:prSet presAssocID="{AC1C5127-D553-47C3-AE23-57A7C4C0C86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F108C-D8B0-4BDE-9C0E-5EEE4C0C6DFA}" type="pres">
      <dgm:prSet presAssocID="{9F957115-A8EF-48AD-8FF5-96DD8033A4AF}" presName="compNode" presStyleCnt="0"/>
      <dgm:spPr/>
    </dgm:pt>
    <dgm:pt modelId="{5CC43FE4-8D69-47F7-BBBF-E476CEBEA5C9}" type="pres">
      <dgm:prSet presAssocID="{9F957115-A8EF-48AD-8FF5-96DD8033A4AF}" presName="bgRect" presStyleLbl="bgShp" presStyleIdx="0" presStyleCnt="4"/>
      <dgm:spPr/>
    </dgm:pt>
    <dgm:pt modelId="{AC8BE45F-FEB6-4921-ABBC-285CC8170086}" type="pres">
      <dgm:prSet presAssocID="{9F957115-A8EF-48AD-8FF5-96DD8033A4A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CC603E6B-F7AF-42AD-81CB-4CB04BBA75B6}" type="pres">
      <dgm:prSet presAssocID="{9F957115-A8EF-48AD-8FF5-96DD8033A4AF}" presName="spaceRect" presStyleCnt="0"/>
      <dgm:spPr/>
    </dgm:pt>
    <dgm:pt modelId="{36740E2B-9E61-4AEF-8CC4-A2891584684D}" type="pres">
      <dgm:prSet presAssocID="{9F957115-A8EF-48AD-8FF5-96DD8033A4AF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8929B4A-0034-42DA-8F54-9FCBF29078F4}" type="pres">
      <dgm:prSet presAssocID="{34E554C0-46B9-4C70-BA0F-A92D4729FAB7}" presName="sibTrans" presStyleCnt="0"/>
      <dgm:spPr/>
    </dgm:pt>
    <dgm:pt modelId="{96D6D245-1292-4BC2-BB9F-E609117FE0B3}" type="pres">
      <dgm:prSet presAssocID="{47D21F8E-5833-47F4-9438-95678A735EBE}" presName="compNode" presStyleCnt="0"/>
      <dgm:spPr/>
    </dgm:pt>
    <dgm:pt modelId="{C500EEC1-DBAE-48EA-A0CB-42AFDAEF806E}" type="pres">
      <dgm:prSet presAssocID="{47D21F8E-5833-47F4-9438-95678A735EBE}" presName="bgRect" presStyleLbl="bgShp" presStyleIdx="1" presStyleCnt="4"/>
      <dgm:spPr/>
    </dgm:pt>
    <dgm:pt modelId="{86ECA1E6-7B65-4997-8B6F-5620DF9441CF}" type="pres">
      <dgm:prSet presAssocID="{47D21F8E-5833-47F4-9438-95678A735EB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itcase"/>
        </a:ext>
      </dgm:extLst>
    </dgm:pt>
    <dgm:pt modelId="{7FB7C66B-C7C4-43F2-8A0B-89B95BD2F858}" type="pres">
      <dgm:prSet presAssocID="{47D21F8E-5833-47F4-9438-95678A735EBE}" presName="spaceRect" presStyleCnt="0"/>
      <dgm:spPr/>
    </dgm:pt>
    <dgm:pt modelId="{F6F13CB8-D6FD-4FEB-A944-639E60CD59B4}" type="pres">
      <dgm:prSet presAssocID="{47D21F8E-5833-47F4-9438-95678A735EBE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B26CB8F-9286-4700-8B30-7C85212136E0}" type="pres">
      <dgm:prSet presAssocID="{CC4C5DFC-8A7A-4186-93F5-DB5373F053FB}" presName="sibTrans" presStyleCnt="0"/>
      <dgm:spPr/>
    </dgm:pt>
    <dgm:pt modelId="{94181441-21D2-4419-AE5B-9117B7F2BD89}" type="pres">
      <dgm:prSet presAssocID="{211D3AB3-EE1F-4BD0-BB95-64EB8020867A}" presName="compNode" presStyleCnt="0"/>
      <dgm:spPr/>
    </dgm:pt>
    <dgm:pt modelId="{69F4D3A5-1133-4170-A273-4393653E01D3}" type="pres">
      <dgm:prSet presAssocID="{211D3AB3-EE1F-4BD0-BB95-64EB8020867A}" presName="bgRect" presStyleLbl="bgShp" presStyleIdx="2" presStyleCnt="4"/>
      <dgm:spPr/>
    </dgm:pt>
    <dgm:pt modelId="{C0D2B588-79AA-47D8-AF90-D314A3B37787}" type="pres">
      <dgm:prSet presAssocID="{211D3AB3-EE1F-4BD0-BB95-64EB8020867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1D1DA78-BD43-4A10-87AC-271B83D60E21}" type="pres">
      <dgm:prSet presAssocID="{211D3AB3-EE1F-4BD0-BB95-64EB8020867A}" presName="spaceRect" presStyleCnt="0"/>
      <dgm:spPr/>
    </dgm:pt>
    <dgm:pt modelId="{490B48E3-CEBE-4C61-878F-10E754EF9694}" type="pres">
      <dgm:prSet presAssocID="{211D3AB3-EE1F-4BD0-BB95-64EB8020867A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90FDB1B-D700-4DE9-AF5F-455CA4763BF3}" type="pres">
      <dgm:prSet presAssocID="{B44E2B6F-1004-46E6-80B3-F397617B6C18}" presName="sibTrans" presStyleCnt="0"/>
      <dgm:spPr/>
    </dgm:pt>
    <dgm:pt modelId="{5DFC7A4B-7785-4B5B-BDC6-EEC662D68516}" type="pres">
      <dgm:prSet presAssocID="{062A1EF2-5E65-4441-ACB7-D9C84CB621D5}" presName="compNode" presStyleCnt="0"/>
      <dgm:spPr/>
    </dgm:pt>
    <dgm:pt modelId="{D0353CAF-CD52-40D2-B21F-EB3B3FD2CE74}" type="pres">
      <dgm:prSet presAssocID="{062A1EF2-5E65-4441-ACB7-D9C84CB621D5}" presName="bgRect" presStyleLbl="bgShp" presStyleIdx="3" presStyleCnt="4"/>
      <dgm:spPr/>
    </dgm:pt>
    <dgm:pt modelId="{4CE3FFFF-556A-4A4B-8AAC-E69FA995F822}" type="pres">
      <dgm:prSet presAssocID="{062A1EF2-5E65-4441-ACB7-D9C84CB621D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3926259D-EA66-4522-9047-5C224BDF2E0F}" type="pres">
      <dgm:prSet presAssocID="{062A1EF2-5E65-4441-ACB7-D9C84CB621D5}" presName="spaceRect" presStyleCnt="0"/>
      <dgm:spPr/>
    </dgm:pt>
    <dgm:pt modelId="{3B4C3CBF-AF6A-45B4-BE32-F2484EC0447B}" type="pres">
      <dgm:prSet presAssocID="{062A1EF2-5E65-4441-ACB7-D9C84CB621D5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2AD5811-508F-4056-8F57-5FDE214AEE54}" srcId="{AC1C5127-D553-47C3-AE23-57A7C4C0C86D}" destId="{062A1EF2-5E65-4441-ACB7-D9C84CB621D5}" srcOrd="3" destOrd="0" parTransId="{45DA3537-5C8C-48F0-A3A6-95A8E7728AD5}" sibTransId="{BA74DBD1-A776-400B-A3EB-69F9496F04FA}"/>
    <dgm:cxn modelId="{5FC39017-B45F-F543-ADEE-67946CA29047}" type="presOf" srcId="{47D21F8E-5833-47F4-9438-95678A735EBE}" destId="{F6F13CB8-D6FD-4FEB-A944-639E60CD59B4}" srcOrd="0" destOrd="0" presId="urn:microsoft.com/office/officeart/2018/2/layout/IconVerticalSolidList"/>
    <dgm:cxn modelId="{CCBB31B5-3DB6-4919-B959-B794AA48297D}" srcId="{AC1C5127-D553-47C3-AE23-57A7C4C0C86D}" destId="{47D21F8E-5833-47F4-9438-95678A735EBE}" srcOrd="1" destOrd="0" parTransId="{C3B254A3-3DA9-4C52-8138-F06F280CCF38}" sibTransId="{CC4C5DFC-8A7A-4186-93F5-DB5373F053FB}"/>
    <dgm:cxn modelId="{3074FCB6-DB0C-674E-99EB-F34759C5ACD5}" type="presOf" srcId="{062A1EF2-5E65-4441-ACB7-D9C84CB621D5}" destId="{3B4C3CBF-AF6A-45B4-BE32-F2484EC0447B}" srcOrd="0" destOrd="0" presId="urn:microsoft.com/office/officeart/2018/2/layout/IconVerticalSolidList"/>
    <dgm:cxn modelId="{4D0ED335-9FBA-3A4C-98AE-97A5A906DC02}" type="presOf" srcId="{AC1C5127-D553-47C3-AE23-57A7C4C0C86D}" destId="{5C2EE0A5-FF58-4511-A876-B826C0889B10}" srcOrd="0" destOrd="0" presId="urn:microsoft.com/office/officeart/2018/2/layout/IconVerticalSolidList"/>
    <dgm:cxn modelId="{509E06A8-C3C7-EE4C-A680-E8D0BE56DB92}" type="presOf" srcId="{9F957115-A8EF-48AD-8FF5-96DD8033A4AF}" destId="{36740E2B-9E61-4AEF-8CC4-A2891584684D}" srcOrd="0" destOrd="0" presId="urn:microsoft.com/office/officeart/2018/2/layout/IconVerticalSolidList"/>
    <dgm:cxn modelId="{1C690910-9CC3-4871-ABAF-807FCAC11714}" srcId="{AC1C5127-D553-47C3-AE23-57A7C4C0C86D}" destId="{9F957115-A8EF-48AD-8FF5-96DD8033A4AF}" srcOrd="0" destOrd="0" parTransId="{8D2375D3-9C5B-4A8A-BB48-DD5CC1287598}" sibTransId="{34E554C0-46B9-4C70-BA0F-A92D4729FAB7}"/>
    <dgm:cxn modelId="{F3ECBC1A-4DED-4FDC-A463-9F1D1ADD4667}" srcId="{AC1C5127-D553-47C3-AE23-57A7C4C0C86D}" destId="{211D3AB3-EE1F-4BD0-BB95-64EB8020867A}" srcOrd="2" destOrd="0" parTransId="{A86DF2E2-F015-42C2-B7D5-49F0FF9A976C}" sibTransId="{B44E2B6F-1004-46E6-80B3-F397617B6C18}"/>
    <dgm:cxn modelId="{EA04E6D0-C081-7A49-938D-15EC14218876}" type="presOf" srcId="{211D3AB3-EE1F-4BD0-BB95-64EB8020867A}" destId="{490B48E3-CEBE-4C61-878F-10E754EF9694}" srcOrd="0" destOrd="0" presId="urn:microsoft.com/office/officeart/2018/2/layout/IconVerticalSolidList"/>
    <dgm:cxn modelId="{F29E699E-9E24-7743-BB9D-3A78278CD070}" type="presParOf" srcId="{5C2EE0A5-FF58-4511-A876-B826C0889B10}" destId="{150F108C-D8B0-4BDE-9C0E-5EEE4C0C6DFA}" srcOrd="0" destOrd="0" presId="urn:microsoft.com/office/officeart/2018/2/layout/IconVerticalSolidList"/>
    <dgm:cxn modelId="{29461CD5-8AC3-164B-8ED5-E5E42A4C9074}" type="presParOf" srcId="{150F108C-D8B0-4BDE-9C0E-5EEE4C0C6DFA}" destId="{5CC43FE4-8D69-47F7-BBBF-E476CEBEA5C9}" srcOrd="0" destOrd="0" presId="urn:microsoft.com/office/officeart/2018/2/layout/IconVerticalSolidList"/>
    <dgm:cxn modelId="{7990949E-FAF3-8D44-B060-4C11F815C6B8}" type="presParOf" srcId="{150F108C-D8B0-4BDE-9C0E-5EEE4C0C6DFA}" destId="{AC8BE45F-FEB6-4921-ABBC-285CC8170086}" srcOrd="1" destOrd="0" presId="urn:microsoft.com/office/officeart/2018/2/layout/IconVerticalSolidList"/>
    <dgm:cxn modelId="{8C461C83-3C30-4149-93CE-CF8C693CC9B1}" type="presParOf" srcId="{150F108C-D8B0-4BDE-9C0E-5EEE4C0C6DFA}" destId="{CC603E6B-F7AF-42AD-81CB-4CB04BBA75B6}" srcOrd="2" destOrd="0" presId="urn:microsoft.com/office/officeart/2018/2/layout/IconVerticalSolidList"/>
    <dgm:cxn modelId="{6315733C-1837-9E40-8022-DCF3C3C4DA80}" type="presParOf" srcId="{150F108C-D8B0-4BDE-9C0E-5EEE4C0C6DFA}" destId="{36740E2B-9E61-4AEF-8CC4-A2891584684D}" srcOrd="3" destOrd="0" presId="urn:microsoft.com/office/officeart/2018/2/layout/IconVerticalSolidList"/>
    <dgm:cxn modelId="{AF5CAFF3-920F-EE45-936D-20DC66BA48A8}" type="presParOf" srcId="{5C2EE0A5-FF58-4511-A876-B826C0889B10}" destId="{48929B4A-0034-42DA-8F54-9FCBF29078F4}" srcOrd="1" destOrd="0" presId="urn:microsoft.com/office/officeart/2018/2/layout/IconVerticalSolidList"/>
    <dgm:cxn modelId="{3A27314E-BECD-1F43-AC55-99BA4C2FB123}" type="presParOf" srcId="{5C2EE0A5-FF58-4511-A876-B826C0889B10}" destId="{96D6D245-1292-4BC2-BB9F-E609117FE0B3}" srcOrd="2" destOrd="0" presId="urn:microsoft.com/office/officeart/2018/2/layout/IconVerticalSolidList"/>
    <dgm:cxn modelId="{BE84327A-2EE4-7642-9E11-F3850C4024B9}" type="presParOf" srcId="{96D6D245-1292-4BC2-BB9F-E609117FE0B3}" destId="{C500EEC1-DBAE-48EA-A0CB-42AFDAEF806E}" srcOrd="0" destOrd="0" presId="urn:microsoft.com/office/officeart/2018/2/layout/IconVerticalSolidList"/>
    <dgm:cxn modelId="{76C0BAAC-6F2E-C449-855F-4AD4392B3D9F}" type="presParOf" srcId="{96D6D245-1292-4BC2-BB9F-E609117FE0B3}" destId="{86ECA1E6-7B65-4997-8B6F-5620DF9441CF}" srcOrd="1" destOrd="0" presId="urn:microsoft.com/office/officeart/2018/2/layout/IconVerticalSolidList"/>
    <dgm:cxn modelId="{3E20203B-0578-1D41-BC8F-1D572DC2501C}" type="presParOf" srcId="{96D6D245-1292-4BC2-BB9F-E609117FE0B3}" destId="{7FB7C66B-C7C4-43F2-8A0B-89B95BD2F858}" srcOrd="2" destOrd="0" presId="urn:microsoft.com/office/officeart/2018/2/layout/IconVerticalSolidList"/>
    <dgm:cxn modelId="{1D91BB4B-0106-994E-8CA1-691E9B36E079}" type="presParOf" srcId="{96D6D245-1292-4BC2-BB9F-E609117FE0B3}" destId="{F6F13CB8-D6FD-4FEB-A944-639E60CD59B4}" srcOrd="3" destOrd="0" presId="urn:microsoft.com/office/officeart/2018/2/layout/IconVerticalSolidList"/>
    <dgm:cxn modelId="{F9C4C970-D858-F046-8F12-6AC1C7246AB4}" type="presParOf" srcId="{5C2EE0A5-FF58-4511-A876-B826C0889B10}" destId="{2B26CB8F-9286-4700-8B30-7C85212136E0}" srcOrd="3" destOrd="0" presId="urn:microsoft.com/office/officeart/2018/2/layout/IconVerticalSolidList"/>
    <dgm:cxn modelId="{064B88C5-7ABD-4941-9882-523BDC14C4F1}" type="presParOf" srcId="{5C2EE0A5-FF58-4511-A876-B826C0889B10}" destId="{94181441-21D2-4419-AE5B-9117B7F2BD89}" srcOrd="4" destOrd="0" presId="urn:microsoft.com/office/officeart/2018/2/layout/IconVerticalSolidList"/>
    <dgm:cxn modelId="{A0DAB0A8-002C-F54B-BF92-3258C516E68D}" type="presParOf" srcId="{94181441-21D2-4419-AE5B-9117B7F2BD89}" destId="{69F4D3A5-1133-4170-A273-4393653E01D3}" srcOrd="0" destOrd="0" presId="urn:microsoft.com/office/officeart/2018/2/layout/IconVerticalSolidList"/>
    <dgm:cxn modelId="{41E3DF66-5587-3740-AE06-DC9950ACA8F1}" type="presParOf" srcId="{94181441-21D2-4419-AE5B-9117B7F2BD89}" destId="{C0D2B588-79AA-47D8-AF90-D314A3B37787}" srcOrd="1" destOrd="0" presId="urn:microsoft.com/office/officeart/2018/2/layout/IconVerticalSolidList"/>
    <dgm:cxn modelId="{4E4853CF-24C7-224D-8175-D04ACFD2068F}" type="presParOf" srcId="{94181441-21D2-4419-AE5B-9117B7F2BD89}" destId="{61D1DA78-BD43-4A10-87AC-271B83D60E21}" srcOrd="2" destOrd="0" presId="urn:microsoft.com/office/officeart/2018/2/layout/IconVerticalSolidList"/>
    <dgm:cxn modelId="{EE18FE30-5BCC-914F-BC35-7E64F7C4C338}" type="presParOf" srcId="{94181441-21D2-4419-AE5B-9117B7F2BD89}" destId="{490B48E3-CEBE-4C61-878F-10E754EF9694}" srcOrd="3" destOrd="0" presId="urn:microsoft.com/office/officeart/2018/2/layout/IconVerticalSolidList"/>
    <dgm:cxn modelId="{7A7D7F45-38C2-8440-A1D7-520C53ECFAA3}" type="presParOf" srcId="{5C2EE0A5-FF58-4511-A876-B826C0889B10}" destId="{790FDB1B-D700-4DE9-AF5F-455CA4763BF3}" srcOrd="5" destOrd="0" presId="urn:microsoft.com/office/officeart/2018/2/layout/IconVerticalSolidList"/>
    <dgm:cxn modelId="{F07412A6-06C9-9F4C-8F49-0B65D9DA026D}" type="presParOf" srcId="{5C2EE0A5-FF58-4511-A876-B826C0889B10}" destId="{5DFC7A4B-7785-4B5B-BDC6-EEC662D68516}" srcOrd="6" destOrd="0" presId="urn:microsoft.com/office/officeart/2018/2/layout/IconVerticalSolidList"/>
    <dgm:cxn modelId="{A0BE1166-6543-C642-8052-F01F07564F91}" type="presParOf" srcId="{5DFC7A4B-7785-4B5B-BDC6-EEC662D68516}" destId="{D0353CAF-CD52-40D2-B21F-EB3B3FD2CE74}" srcOrd="0" destOrd="0" presId="urn:microsoft.com/office/officeart/2018/2/layout/IconVerticalSolidList"/>
    <dgm:cxn modelId="{74DBE7A6-ADCD-4647-B6A7-7B8C4F48826C}" type="presParOf" srcId="{5DFC7A4B-7785-4B5B-BDC6-EEC662D68516}" destId="{4CE3FFFF-556A-4A4B-8AAC-E69FA995F822}" srcOrd="1" destOrd="0" presId="urn:microsoft.com/office/officeart/2018/2/layout/IconVerticalSolidList"/>
    <dgm:cxn modelId="{A22E8DA8-822D-9E45-A115-53734FB11883}" type="presParOf" srcId="{5DFC7A4B-7785-4B5B-BDC6-EEC662D68516}" destId="{3926259D-EA66-4522-9047-5C224BDF2E0F}" srcOrd="2" destOrd="0" presId="urn:microsoft.com/office/officeart/2018/2/layout/IconVerticalSolidList"/>
    <dgm:cxn modelId="{FE3CC706-0A00-D947-91C8-6187B98E9A7C}" type="presParOf" srcId="{5DFC7A4B-7785-4B5B-BDC6-EEC662D68516}" destId="{3B4C3CBF-AF6A-45B4-BE32-F2484EC0447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54BB6-991A-B74C-BD21-3A1C248A0C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60310FCD-86BC-D648-B88F-39B7DAA93838}">
      <dgm:prSet/>
      <dgm:spPr/>
      <dgm:t>
        <a:bodyPr/>
        <a:lstStyle/>
        <a:p>
          <a:r>
            <a:rPr lang="en-US"/>
            <a:t>It is important to get a good night’s sleep.</a:t>
          </a:r>
          <a:endParaRPr lang="en-GB"/>
        </a:p>
      </dgm:t>
    </dgm:pt>
    <dgm:pt modelId="{8C530F64-AD20-9340-86E9-B1E70EF11CF0}" type="parTrans" cxnId="{F6F87898-F91D-784F-9BD3-48138DB01BD0}">
      <dgm:prSet/>
      <dgm:spPr/>
      <dgm:t>
        <a:bodyPr/>
        <a:lstStyle/>
        <a:p>
          <a:endParaRPr lang="en-GB"/>
        </a:p>
      </dgm:t>
    </dgm:pt>
    <dgm:pt modelId="{DF3F41E2-7633-A047-B209-C6D929049AC9}" type="sibTrans" cxnId="{F6F87898-F91D-784F-9BD3-48138DB01BD0}">
      <dgm:prSet/>
      <dgm:spPr/>
      <dgm:t>
        <a:bodyPr/>
        <a:lstStyle/>
        <a:p>
          <a:endParaRPr lang="en-GB"/>
        </a:p>
      </dgm:t>
    </dgm:pt>
    <dgm:pt modelId="{1CDC5CCB-B2D7-384B-B42D-B6CEAFFAD4FF}">
      <dgm:prSet/>
      <dgm:spPr/>
      <dgm:t>
        <a:bodyPr/>
        <a:lstStyle/>
        <a:p>
          <a:r>
            <a:rPr lang="en-GB"/>
            <a:t>Few people manage to stick to strict bedtime routines. </a:t>
          </a:r>
        </a:p>
      </dgm:t>
    </dgm:pt>
    <dgm:pt modelId="{FD109068-6DCC-7A48-BA93-A6F4F536F7E0}" type="parTrans" cxnId="{4D49B380-33F5-6141-87C4-346ED35D3B56}">
      <dgm:prSet/>
      <dgm:spPr/>
      <dgm:t>
        <a:bodyPr/>
        <a:lstStyle/>
        <a:p>
          <a:endParaRPr lang="en-GB"/>
        </a:p>
      </dgm:t>
    </dgm:pt>
    <dgm:pt modelId="{2BEEAAFE-6147-3F48-BE3B-9D2FC2333611}" type="sibTrans" cxnId="{4D49B380-33F5-6141-87C4-346ED35D3B56}">
      <dgm:prSet/>
      <dgm:spPr/>
      <dgm:t>
        <a:bodyPr/>
        <a:lstStyle/>
        <a:p>
          <a:endParaRPr lang="en-GB"/>
        </a:p>
      </dgm:t>
    </dgm:pt>
    <dgm:pt modelId="{299BDDDF-737D-0C45-892F-39AE76887221}">
      <dgm:prSet/>
      <dgm:spPr/>
      <dgm:t>
        <a:bodyPr/>
        <a:lstStyle/>
        <a:p>
          <a:r>
            <a:rPr lang="en-GB" b="1"/>
            <a:t>Sleep at regular times -</a:t>
          </a:r>
          <a:r>
            <a:rPr lang="en-GB"/>
            <a:t> This programmes the brain and internal body clock to get used to a set routine.</a:t>
          </a:r>
        </a:p>
      </dgm:t>
    </dgm:pt>
    <dgm:pt modelId="{96079DF9-EAA4-6B40-9BF2-45B14BA10F71}" type="parTrans" cxnId="{6B71BD68-B157-ED4E-A2E4-C04326CF2FDD}">
      <dgm:prSet/>
      <dgm:spPr/>
      <dgm:t>
        <a:bodyPr/>
        <a:lstStyle/>
        <a:p>
          <a:endParaRPr lang="en-GB"/>
        </a:p>
      </dgm:t>
    </dgm:pt>
    <dgm:pt modelId="{3ACCD933-C7EF-9843-B4DC-D7EA0F69F855}" type="sibTrans" cxnId="{6B71BD68-B157-ED4E-A2E4-C04326CF2FDD}">
      <dgm:prSet/>
      <dgm:spPr/>
      <dgm:t>
        <a:bodyPr/>
        <a:lstStyle/>
        <a:p>
          <a:endParaRPr lang="en-GB"/>
        </a:p>
      </dgm:t>
    </dgm:pt>
    <dgm:pt modelId="{507256C4-A5C9-AF49-A90E-16A8F2458BE8}">
      <dgm:prSet/>
      <dgm:spPr/>
      <dgm:t>
        <a:bodyPr/>
        <a:lstStyle/>
        <a:p>
          <a:r>
            <a:rPr lang="en-GB"/>
            <a:t>Most adults need between 6 and 9 hours of sleep every night. By working out what time you need to wake up, you can set a regular bedtime schedule.</a:t>
          </a:r>
        </a:p>
      </dgm:t>
    </dgm:pt>
    <dgm:pt modelId="{817AE346-826B-5C48-AB86-205BA8869308}" type="parTrans" cxnId="{E77B849E-413C-2A4C-B7C6-7FC0576B030A}">
      <dgm:prSet/>
      <dgm:spPr/>
      <dgm:t>
        <a:bodyPr/>
        <a:lstStyle/>
        <a:p>
          <a:endParaRPr lang="en-GB"/>
        </a:p>
      </dgm:t>
    </dgm:pt>
    <dgm:pt modelId="{AC4F8C6D-49BF-194E-A628-AAE8BD5B1279}" type="sibTrans" cxnId="{E77B849E-413C-2A4C-B7C6-7FC0576B030A}">
      <dgm:prSet/>
      <dgm:spPr/>
      <dgm:t>
        <a:bodyPr/>
        <a:lstStyle/>
        <a:p>
          <a:endParaRPr lang="en-GB"/>
        </a:p>
      </dgm:t>
    </dgm:pt>
    <dgm:pt modelId="{D724F703-A2A1-1F46-9552-5D7B2893079E}">
      <dgm:prSet/>
      <dgm:spPr/>
      <dgm:t>
        <a:bodyPr/>
        <a:lstStyle/>
        <a:p>
          <a:r>
            <a:rPr lang="en-GB"/>
            <a:t>It is also important to try and wake up at the same time every day. </a:t>
          </a:r>
        </a:p>
      </dgm:t>
    </dgm:pt>
    <dgm:pt modelId="{B34DF9C2-E493-AC4B-8844-95BF252517BF}" type="parTrans" cxnId="{BC67F5FD-2DE7-4044-BC28-0009E11F34D4}">
      <dgm:prSet/>
      <dgm:spPr/>
      <dgm:t>
        <a:bodyPr/>
        <a:lstStyle/>
        <a:p>
          <a:endParaRPr lang="en-GB"/>
        </a:p>
      </dgm:t>
    </dgm:pt>
    <dgm:pt modelId="{F4DE78CC-9283-924A-9FEA-6A91B5D648FC}" type="sibTrans" cxnId="{BC67F5FD-2DE7-4044-BC28-0009E11F34D4}">
      <dgm:prSet/>
      <dgm:spPr/>
      <dgm:t>
        <a:bodyPr/>
        <a:lstStyle/>
        <a:p>
          <a:endParaRPr lang="en-GB"/>
        </a:p>
      </dgm:t>
    </dgm:pt>
    <dgm:pt modelId="{B5950B60-1399-D441-B13B-21D73F07A6EF}" type="pres">
      <dgm:prSet presAssocID="{D7854BB6-991A-B74C-BD21-3A1C248A0C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FFFEF-2561-AB45-8E19-6BAC364F5499}" type="pres">
      <dgm:prSet presAssocID="{60310FCD-86BC-D648-B88F-39B7DAA9383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B84D7-740A-5A45-B8D6-630DF2B2993C}" type="pres">
      <dgm:prSet presAssocID="{DF3F41E2-7633-A047-B209-C6D929049AC9}" presName="spacer" presStyleCnt="0"/>
      <dgm:spPr/>
    </dgm:pt>
    <dgm:pt modelId="{7341E1E9-F3D9-3F44-83DF-671FCA473DAE}" type="pres">
      <dgm:prSet presAssocID="{1CDC5CCB-B2D7-384B-B42D-B6CEAFFAD4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1B8FF-85CC-B942-AE6F-3A5B7BB8E822}" type="pres">
      <dgm:prSet presAssocID="{2BEEAAFE-6147-3F48-BE3B-9D2FC2333611}" presName="spacer" presStyleCnt="0"/>
      <dgm:spPr/>
    </dgm:pt>
    <dgm:pt modelId="{75427F14-F44C-9446-94B9-066A6BB60FA3}" type="pres">
      <dgm:prSet presAssocID="{299BDDDF-737D-0C45-892F-39AE7688722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4B413-6D6C-4E40-9998-755CFAE01E61}" type="pres">
      <dgm:prSet presAssocID="{3ACCD933-C7EF-9843-B4DC-D7EA0F69F855}" presName="spacer" presStyleCnt="0"/>
      <dgm:spPr/>
    </dgm:pt>
    <dgm:pt modelId="{21649C98-8F90-5D4A-81CC-0B1689BC2448}" type="pres">
      <dgm:prSet presAssocID="{507256C4-A5C9-AF49-A90E-16A8F2458BE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FFF13-2C49-204E-B432-FCCF99D7E696}" type="pres">
      <dgm:prSet presAssocID="{AC4F8C6D-49BF-194E-A628-AAE8BD5B1279}" presName="spacer" presStyleCnt="0"/>
      <dgm:spPr/>
    </dgm:pt>
    <dgm:pt modelId="{4AC6FECC-FA7E-ED4E-9EAA-FB39FD48DE88}" type="pres">
      <dgm:prSet presAssocID="{D724F703-A2A1-1F46-9552-5D7B2893079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7B849E-413C-2A4C-B7C6-7FC0576B030A}" srcId="{D7854BB6-991A-B74C-BD21-3A1C248A0C38}" destId="{507256C4-A5C9-AF49-A90E-16A8F2458BE8}" srcOrd="3" destOrd="0" parTransId="{817AE346-826B-5C48-AB86-205BA8869308}" sibTransId="{AC4F8C6D-49BF-194E-A628-AAE8BD5B1279}"/>
    <dgm:cxn modelId="{D657B22B-74AB-A643-8AA9-1C073695F532}" type="presOf" srcId="{D7854BB6-991A-B74C-BD21-3A1C248A0C38}" destId="{B5950B60-1399-D441-B13B-21D73F07A6EF}" srcOrd="0" destOrd="0" presId="urn:microsoft.com/office/officeart/2005/8/layout/vList2"/>
    <dgm:cxn modelId="{BBF7ACFE-CCF6-634D-9F6C-F3D167F75162}" type="presOf" srcId="{60310FCD-86BC-D648-B88F-39B7DAA93838}" destId="{A9DFFFEF-2561-AB45-8E19-6BAC364F5499}" srcOrd="0" destOrd="0" presId="urn:microsoft.com/office/officeart/2005/8/layout/vList2"/>
    <dgm:cxn modelId="{BC67F5FD-2DE7-4044-BC28-0009E11F34D4}" srcId="{D7854BB6-991A-B74C-BD21-3A1C248A0C38}" destId="{D724F703-A2A1-1F46-9552-5D7B2893079E}" srcOrd="4" destOrd="0" parTransId="{B34DF9C2-E493-AC4B-8844-95BF252517BF}" sibTransId="{F4DE78CC-9283-924A-9FEA-6A91B5D648FC}"/>
    <dgm:cxn modelId="{4D49B380-33F5-6141-87C4-346ED35D3B56}" srcId="{D7854BB6-991A-B74C-BD21-3A1C248A0C38}" destId="{1CDC5CCB-B2D7-384B-B42D-B6CEAFFAD4FF}" srcOrd="1" destOrd="0" parTransId="{FD109068-6DCC-7A48-BA93-A6F4F536F7E0}" sibTransId="{2BEEAAFE-6147-3F48-BE3B-9D2FC2333611}"/>
    <dgm:cxn modelId="{6B71BD68-B157-ED4E-A2E4-C04326CF2FDD}" srcId="{D7854BB6-991A-B74C-BD21-3A1C248A0C38}" destId="{299BDDDF-737D-0C45-892F-39AE76887221}" srcOrd="2" destOrd="0" parTransId="{96079DF9-EAA4-6B40-9BF2-45B14BA10F71}" sibTransId="{3ACCD933-C7EF-9843-B4DC-D7EA0F69F855}"/>
    <dgm:cxn modelId="{F6F87898-F91D-784F-9BD3-48138DB01BD0}" srcId="{D7854BB6-991A-B74C-BD21-3A1C248A0C38}" destId="{60310FCD-86BC-D648-B88F-39B7DAA93838}" srcOrd="0" destOrd="0" parTransId="{8C530F64-AD20-9340-86E9-B1E70EF11CF0}" sibTransId="{DF3F41E2-7633-A047-B209-C6D929049AC9}"/>
    <dgm:cxn modelId="{26335778-955C-BB4A-87CD-3D0500AB3E02}" type="presOf" srcId="{D724F703-A2A1-1F46-9552-5D7B2893079E}" destId="{4AC6FECC-FA7E-ED4E-9EAA-FB39FD48DE88}" srcOrd="0" destOrd="0" presId="urn:microsoft.com/office/officeart/2005/8/layout/vList2"/>
    <dgm:cxn modelId="{03F0E465-A769-3C4F-8111-F2407E16AF34}" type="presOf" srcId="{1CDC5CCB-B2D7-384B-B42D-B6CEAFFAD4FF}" destId="{7341E1E9-F3D9-3F44-83DF-671FCA473DAE}" srcOrd="0" destOrd="0" presId="urn:microsoft.com/office/officeart/2005/8/layout/vList2"/>
    <dgm:cxn modelId="{7F8EF944-00E2-9A46-B408-B28BD2C36FE1}" type="presOf" srcId="{507256C4-A5C9-AF49-A90E-16A8F2458BE8}" destId="{21649C98-8F90-5D4A-81CC-0B1689BC2448}" srcOrd="0" destOrd="0" presId="urn:microsoft.com/office/officeart/2005/8/layout/vList2"/>
    <dgm:cxn modelId="{F9B6904D-F294-D24F-BBFD-45EF7623D083}" type="presOf" srcId="{299BDDDF-737D-0C45-892F-39AE76887221}" destId="{75427F14-F44C-9446-94B9-066A6BB60FA3}" srcOrd="0" destOrd="0" presId="urn:microsoft.com/office/officeart/2005/8/layout/vList2"/>
    <dgm:cxn modelId="{10D71997-89D8-0049-99EE-7BE24B5E21E7}" type="presParOf" srcId="{B5950B60-1399-D441-B13B-21D73F07A6EF}" destId="{A9DFFFEF-2561-AB45-8E19-6BAC364F5499}" srcOrd="0" destOrd="0" presId="urn:microsoft.com/office/officeart/2005/8/layout/vList2"/>
    <dgm:cxn modelId="{E6E9EF98-D06A-1D41-9A96-A4D521449843}" type="presParOf" srcId="{B5950B60-1399-D441-B13B-21D73F07A6EF}" destId="{7FFB84D7-740A-5A45-B8D6-630DF2B2993C}" srcOrd="1" destOrd="0" presId="urn:microsoft.com/office/officeart/2005/8/layout/vList2"/>
    <dgm:cxn modelId="{8CB06EE7-90D8-8349-91E8-02A3DE30B3B5}" type="presParOf" srcId="{B5950B60-1399-D441-B13B-21D73F07A6EF}" destId="{7341E1E9-F3D9-3F44-83DF-671FCA473DAE}" srcOrd="2" destOrd="0" presId="urn:microsoft.com/office/officeart/2005/8/layout/vList2"/>
    <dgm:cxn modelId="{15C30C0F-6633-6341-A152-9A06C91C09A4}" type="presParOf" srcId="{B5950B60-1399-D441-B13B-21D73F07A6EF}" destId="{EFD1B8FF-85CC-B942-AE6F-3A5B7BB8E822}" srcOrd="3" destOrd="0" presId="urn:microsoft.com/office/officeart/2005/8/layout/vList2"/>
    <dgm:cxn modelId="{CFCCBBE9-AF13-6340-99ED-2EFBA285C5E0}" type="presParOf" srcId="{B5950B60-1399-D441-B13B-21D73F07A6EF}" destId="{75427F14-F44C-9446-94B9-066A6BB60FA3}" srcOrd="4" destOrd="0" presId="urn:microsoft.com/office/officeart/2005/8/layout/vList2"/>
    <dgm:cxn modelId="{9E502263-2A48-584B-90DE-3C206D6729F6}" type="presParOf" srcId="{B5950B60-1399-D441-B13B-21D73F07A6EF}" destId="{5064B413-6D6C-4E40-9998-755CFAE01E61}" srcOrd="5" destOrd="0" presId="urn:microsoft.com/office/officeart/2005/8/layout/vList2"/>
    <dgm:cxn modelId="{9673BD64-DDB4-BC4E-9BF9-F10592A89D5C}" type="presParOf" srcId="{B5950B60-1399-D441-B13B-21D73F07A6EF}" destId="{21649C98-8F90-5D4A-81CC-0B1689BC2448}" srcOrd="6" destOrd="0" presId="urn:microsoft.com/office/officeart/2005/8/layout/vList2"/>
    <dgm:cxn modelId="{C8AC509E-5464-4E4C-99FB-25C6EB471FFE}" type="presParOf" srcId="{B5950B60-1399-D441-B13B-21D73F07A6EF}" destId="{D0DFFF13-2C49-204E-B432-FCCF99D7E696}" srcOrd="7" destOrd="0" presId="urn:microsoft.com/office/officeart/2005/8/layout/vList2"/>
    <dgm:cxn modelId="{F939BDD8-5096-724F-B7C9-91F4EA33BD10}" type="presParOf" srcId="{B5950B60-1399-D441-B13B-21D73F07A6EF}" destId="{4AC6FECC-FA7E-ED4E-9EAA-FB39FD48DE8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C2EA34-D7CA-5043-81DF-8CAD1594EFD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F52F8ED-202A-E742-902F-9AA1A51F2F63}">
      <dgm:prSet phldrT="[Text]"/>
      <dgm:spPr/>
      <dgm:t>
        <a:bodyPr/>
        <a:lstStyle/>
        <a:p>
          <a:r>
            <a:rPr lang="en-GB" dirty="0"/>
            <a:t>Family</a:t>
          </a:r>
        </a:p>
      </dgm:t>
    </dgm:pt>
    <dgm:pt modelId="{871C9216-1BE5-074F-9454-9FC31B30E29F}" type="parTrans" cxnId="{AECA741B-A7CC-DE41-8397-9A709D31C301}">
      <dgm:prSet/>
      <dgm:spPr/>
      <dgm:t>
        <a:bodyPr/>
        <a:lstStyle/>
        <a:p>
          <a:endParaRPr lang="en-GB"/>
        </a:p>
      </dgm:t>
    </dgm:pt>
    <dgm:pt modelId="{E3E353C4-2982-DC43-96EC-00939586FDF3}" type="sibTrans" cxnId="{AECA741B-A7CC-DE41-8397-9A709D31C301}">
      <dgm:prSet/>
      <dgm:spPr/>
      <dgm:t>
        <a:bodyPr/>
        <a:lstStyle/>
        <a:p>
          <a:endParaRPr lang="en-GB"/>
        </a:p>
      </dgm:t>
    </dgm:pt>
    <dgm:pt modelId="{7CDD78D6-B828-4049-B45D-149FB975AF14}">
      <dgm:prSet phldrT="[Text]"/>
      <dgm:spPr/>
      <dgm:t>
        <a:bodyPr/>
        <a:lstStyle/>
        <a:p>
          <a:r>
            <a:rPr lang="en-GB" dirty="0">
              <a:latin typeface="+mn-lt"/>
            </a:rPr>
            <a:t>Friends</a:t>
          </a:r>
        </a:p>
      </dgm:t>
    </dgm:pt>
    <dgm:pt modelId="{52AFE854-4D2F-2741-9063-94E32BE2B8D5}" type="parTrans" cxnId="{87EC2A97-A2A4-C44B-8CFF-ACF2DBA232C9}">
      <dgm:prSet/>
      <dgm:spPr/>
      <dgm:t>
        <a:bodyPr/>
        <a:lstStyle/>
        <a:p>
          <a:endParaRPr lang="en-GB"/>
        </a:p>
      </dgm:t>
    </dgm:pt>
    <dgm:pt modelId="{ECAEA6F9-DDDB-6B49-8367-3C995F314997}" type="sibTrans" cxnId="{87EC2A97-A2A4-C44B-8CFF-ACF2DBA232C9}">
      <dgm:prSet/>
      <dgm:spPr/>
      <dgm:t>
        <a:bodyPr/>
        <a:lstStyle/>
        <a:p>
          <a:endParaRPr lang="en-GB"/>
        </a:p>
      </dgm:t>
    </dgm:pt>
    <dgm:pt modelId="{6ED853F5-1655-D14D-8C91-94B691C4BA84}">
      <dgm:prSet phldrT="[Text]"/>
      <dgm:spPr/>
      <dgm:t>
        <a:bodyPr/>
        <a:lstStyle/>
        <a:p>
          <a:r>
            <a:rPr lang="en-GB" dirty="0"/>
            <a:t>School Staff</a:t>
          </a:r>
        </a:p>
      </dgm:t>
    </dgm:pt>
    <dgm:pt modelId="{7C5A6415-9CDA-654D-A976-503871FCBFD3}" type="parTrans" cxnId="{6F860DE4-B06E-0244-BDA5-EDCCDE2B3581}">
      <dgm:prSet/>
      <dgm:spPr/>
      <dgm:t>
        <a:bodyPr/>
        <a:lstStyle/>
        <a:p>
          <a:endParaRPr lang="en-GB"/>
        </a:p>
      </dgm:t>
    </dgm:pt>
    <dgm:pt modelId="{47AF2BA3-0A81-F24D-A43A-F9D5A7AB487F}" type="sibTrans" cxnId="{6F860DE4-B06E-0244-BDA5-EDCCDE2B3581}">
      <dgm:prSet/>
      <dgm:spPr/>
      <dgm:t>
        <a:bodyPr/>
        <a:lstStyle/>
        <a:p>
          <a:endParaRPr lang="en-GB"/>
        </a:p>
      </dgm:t>
    </dgm:pt>
    <dgm:pt modelId="{347AAD13-EB50-C34D-8D14-B41206F3B81B}">
      <dgm:prSet phldrT="[Text]"/>
      <dgm:spPr/>
      <dgm:t>
        <a:bodyPr/>
        <a:lstStyle/>
        <a:p>
          <a:r>
            <a:rPr lang="en-GB" dirty="0"/>
            <a:t>Child Line</a:t>
          </a:r>
        </a:p>
      </dgm:t>
    </dgm:pt>
    <dgm:pt modelId="{F0E90AD7-9F11-4D4F-AC2C-6A2A5E80FC87}" type="parTrans" cxnId="{E6DA3373-4F5E-A840-98E2-13978E5D1038}">
      <dgm:prSet/>
      <dgm:spPr/>
      <dgm:t>
        <a:bodyPr/>
        <a:lstStyle/>
        <a:p>
          <a:endParaRPr lang="en-GB"/>
        </a:p>
      </dgm:t>
    </dgm:pt>
    <dgm:pt modelId="{089F5B04-8FF5-7D49-9EF5-228B24695526}" type="sibTrans" cxnId="{E6DA3373-4F5E-A840-98E2-13978E5D1038}">
      <dgm:prSet/>
      <dgm:spPr/>
      <dgm:t>
        <a:bodyPr/>
        <a:lstStyle/>
        <a:p>
          <a:endParaRPr lang="en-GB"/>
        </a:p>
      </dgm:t>
    </dgm:pt>
    <dgm:pt modelId="{53E6BFAB-8936-BE4E-A30E-8E2E9C14B4A7}">
      <dgm:prSet/>
      <dgm:spPr/>
      <dgm:t>
        <a:bodyPr/>
        <a:lstStyle/>
        <a:p>
          <a:endParaRPr lang="en-GB" dirty="0"/>
        </a:p>
      </dgm:t>
    </dgm:pt>
    <dgm:pt modelId="{6E102B87-D79C-9E45-95F0-2EF919867612}" type="parTrans" cxnId="{FEADC219-653F-C045-9916-2A31B997D15E}">
      <dgm:prSet/>
      <dgm:spPr/>
      <dgm:t>
        <a:bodyPr/>
        <a:lstStyle/>
        <a:p>
          <a:endParaRPr lang="en-GB"/>
        </a:p>
      </dgm:t>
    </dgm:pt>
    <dgm:pt modelId="{F6AC15FA-2DE4-644F-959B-F78414BFA104}" type="sibTrans" cxnId="{FEADC219-653F-C045-9916-2A31B997D15E}">
      <dgm:prSet/>
      <dgm:spPr/>
      <dgm:t>
        <a:bodyPr/>
        <a:lstStyle/>
        <a:p>
          <a:endParaRPr lang="en-GB"/>
        </a:p>
      </dgm:t>
    </dgm:pt>
    <dgm:pt modelId="{2F57AB95-5CE6-9244-B7AE-6E5221BF11D2}">
      <dgm:prSet/>
      <dgm:spPr/>
      <dgm:t>
        <a:bodyPr/>
        <a:lstStyle/>
        <a:p>
          <a:endParaRPr lang="en-GB" dirty="0">
            <a:latin typeface="+mn-lt"/>
          </a:endParaRPr>
        </a:p>
      </dgm:t>
    </dgm:pt>
    <dgm:pt modelId="{397E9C03-BA9B-E54E-B777-62C3C7EE9898}" type="parTrans" cxnId="{E4C3B4F9-54F7-6842-9F26-94554A4032C8}">
      <dgm:prSet/>
      <dgm:spPr/>
      <dgm:t>
        <a:bodyPr/>
        <a:lstStyle/>
        <a:p>
          <a:endParaRPr lang="en-GB"/>
        </a:p>
      </dgm:t>
    </dgm:pt>
    <dgm:pt modelId="{D55AFDEA-824A-3A4A-84D9-EE91B4C2A370}" type="sibTrans" cxnId="{E4C3B4F9-54F7-6842-9F26-94554A4032C8}">
      <dgm:prSet/>
      <dgm:spPr/>
      <dgm:t>
        <a:bodyPr/>
        <a:lstStyle/>
        <a:p>
          <a:endParaRPr lang="en-GB"/>
        </a:p>
      </dgm:t>
    </dgm:pt>
    <dgm:pt modelId="{B1481835-6035-CE4C-8540-1ABA75D7215B}">
      <dgm:prSet/>
      <dgm:spPr/>
      <dgm:t>
        <a:bodyPr/>
        <a:lstStyle/>
        <a:p>
          <a:endParaRPr lang="en-GB" dirty="0"/>
        </a:p>
      </dgm:t>
    </dgm:pt>
    <dgm:pt modelId="{7A3A9020-59D4-5F43-8274-9CA868BB4BDD}" type="parTrans" cxnId="{A5194ECD-9715-514A-8174-7F27786A5795}">
      <dgm:prSet/>
      <dgm:spPr/>
      <dgm:t>
        <a:bodyPr/>
        <a:lstStyle/>
        <a:p>
          <a:endParaRPr lang="en-GB"/>
        </a:p>
      </dgm:t>
    </dgm:pt>
    <dgm:pt modelId="{A3519E1F-0589-BD46-813C-1D6EAEC8BCC3}" type="sibTrans" cxnId="{A5194ECD-9715-514A-8174-7F27786A5795}">
      <dgm:prSet/>
      <dgm:spPr/>
      <dgm:t>
        <a:bodyPr/>
        <a:lstStyle/>
        <a:p>
          <a:endParaRPr lang="en-GB"/>
        </a:p>
      </dgm:t>
    </dgm:pt>
    <dgm:pt modelId="{DC2C673A-4C49-2E4D-BCE1-D6DF9EB3513B}">
      <dgm:prSet/>
      <dgm:spPr/>
      <dgm:t>
        <a:bodyPr/>
        <a:lstStyle/>
        <a:p>
          <a:endParaRPr lang="en-GB" dirty="0"/>
        </a:p>
      </dgm:t>
    </dgm:pt>
    <dgm:pt modelId="{BBC0A4AA-064F-804A-8FB1-ABC43DC93E3B}" type="parTrans" cxnId="{A562C380-9117-C04D-8B0A-2943E730189D}">
      <dgm:prSet/>
      <dgm:spPr/>
      <dgm:t>
        <a:bodyPr/>
        <a:lstStyle/>
        <a:p>
          <a:endParaRPr lang="en-GB"/>
        </a:p>
      </dgm:t>
    </dgm:pt>
    <dgm:pt modelId="{77DD3223-053A-3B4D-86E5-7B984FC655B0}" type="sibTrans" cxnId="{A562C380-9117-C04D-8B0A-2943E730189D}">
      <dgm:prSet/>
      <dgm:spPr/>
      <dgm:t>
        <a:bodyPr/>
        <a:lstStyle/>
        <a:p>
          <a:endParaRPr lang="en-GB"/>
        </a:p>
      </dgm:t>
    </dgm:pt>
    <dgm:pt modelId="{A5E71541-5017-FE49-AC62-44D87FCBA3C3}" type="pres">
      <dgm:prSet presAssocID="{CFC2EA34-D7CA-5043-81DF-8CAD1594EFD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86DBA8A-D285-5042-BDE3-3960302BEEE1}" type="pres">
      <dgm:prSet presAssocID="{4F52F8ED-202A-E742-902F-9AA1A51F2F63}" presName="thickLine" presStyleLbl="alignNode1" presStyleIdx="0" presStyleCnt="8"/>
      <dgm:spPr/>
    </dgm:pt>
    <dgm:pt modelId="{48AA7030-7647-A844-9846-3FA009C7C301}" type="pres">
      <dgm:prSet presAssocID="{4F52F8ED-202A-E742-902F-9AA1A51F2F63}" presName="horz1" presStyleCnt="0"/>
      <dgm:spPr/>
    </dgm:pt>
    <dgm:pt modelId="{0FA708EE-6E3F-5241-A33E-1497351AA6E8}" type="pres">
      <dgm:prSet presAssocID="{4F52F8ED-202A-E742-902F-9AA1A51F2F63}" presName="tx1" presStyleLbl="revTx" presStyleIdx="0" presStyleCnt="8"/>
      <dgm:spPr/>
      <dgm:t>
        <a:bodyPr/>
        <a:lstStyle/>
        <a:p>
          <a:endParaRPr lang="en-US"/>
        </a:p>
      </dgm:t>
    </dgm:pt>
    <dgm:pt modelId="{03BE26D6-A92A-8F4A-8B39-47A6128DD1B8}" type="pres">
      <dgm:prSet presAssocID="{4F52F8ED-202A-E742-902F-9AA1A51F2F63}" presName="vert1" presStyleCnt="0"/>
      <dgm:spPr/>
    </dgm:pt>
    <dgm:pt modelId="{F88AA627-21D8-164F-AA6F-E1FE2DA7B1DF}" type="pres">
      <dgm:prSet presAssocID="{7CDD78D6-B828-4049-B45D-149FB975AF14}" presName="thickLine" presStyleLbl="alignNode1" presStyleIdx="1" presStyleCnt="8"/>
      <dgm:spPr/>
    </dgm:pt>
    <dgm:pt modelId="{1B70EE7F-D19A-EE4F-844C-269C66AB43FA}" type="pres">
      <dgm:prSet presAssocID="{7CDD78D6-B828-4049-B45D-149FB975AF14}" presName="horz1" presStyleCnt="0"/>
      <dgm:spPr/>
    </dgm:pt>
    <dgm:pt modelId="{C7544FBA-128C-E142-B0FF-FB7DDB858FF6}" type="pres">
      <dgm:prSet presAssocID="{7CDD78D6-B828-4049-B45D-149FB975AF14}" presName="tx1" presStyleLbl="revTx" presStyleIdx="1" presStyleCnt="8"/>
      <dgm:spPr/>
      <dgm:t>
        <a:bodyPr/>
        <a:lstStyle/>
        <a:p>
          <a:endParaRPr lang="en-US"/>
        </a:p>
      </dgm:t>
    </dgm:pt>
    <dgm:pt modelId="{6F89FEE6-A648-2E4E-B537-56F8DFD031AE}" type="pres">
      <dgm:prSet presAssocID="{7CDD78D6-B828-4049-B45D-149FB975AF14}" presName="vert1" presStyleCnt="0"/>
      <dgm:spPr/>
    </dgm:pt>
    <dgm:pt modelId="{4A4861CF-0D2E-A54B-A37D-8E57EFFE527E}" type="pres">
      <dgm:prSet presAssocID="{6ED853F5-1655-D14D-8C91-94B691C4BA84}" presName="thickLine" presStyleLbl="alignNode1" presStyleIdx="2" presStyleCnt="8"/>
      <dgm:spPr/>
    </dgm:pt>
    <dgm:pt modelId="{E9212A3B-D12C-6D4F-BCF8-9D9CE50A7230}" type="pres">
      <dgm:prSet presAssocID="{6ED853F5-1655-D14D-8C91-94B691C4BA84}" presName="horz1" presStyleCnt="0"/>
      <dgm:spPr/>
    </dgm:pt>
    <dgm:pt modelId="{CDEEAFB6-8CAF-7246-B6E3-77606B29EBFB}" type="pres">
      <dgm:prSet presAssocID="{6ED853F5-1655-D14D-8C91-94B691C4BA84}" presName="tx1" presStyleLbl="revTx" presStyleIdx="2" presStyleCnt="8"/>
      <dgm:spPr/>
      <dgm:t>
        <a:bodyPr/>
        <a:lstStyle/>
        <a:p>
          <a:endParaRPr lang="en-US"/>
        </a:p>
      </dgm:t>
    </dgm:pt>
    <dgm:pt modelId="{511C3B0A-2254-F840-A925-E1960FFA54F8}" type="pres">
      <dgm:prSet presAssocID="{6ED853F5-1655-D14D-8C91-94B691C4BA84}" presName="vert1" presStyleCnt="0"/>
      <dgm:spPr/>
    </dgm:pt>
    <dgm:pt modelId="{C0575F69-4382-284B-8F65-AF79C252BE6E}" type="pres">
      <dgm:prSet presAssocID="{347AAD13-EB50-C34D-8D14-B41206F3B81B}" presName="thickLine" presStyleLbl="alignNode1" presStyleIdx="3" presStyleCnt="8"/>
      <dgm:spPr/>
    </dgm:pt>
    <dgm:pt modelId="{64A90300-E460-0149-90CA-A2FEEA260A71}" type="pres">
      <dgm:prSet presAssocID="{347AAD13-EB50-C34D-8D14-B41206F3B81B}" presName="horz1" presStyleCnt="0"/>
      <dgm:spPr/>
    </dgm:pt>
    <dgm:pt modelId="{8DF6EBE9-5AE3-4A4B-B309-447FEC8634C3}" type="pres">
      <dgm:prSet presAssocID="{347AAD13-EB50-C34D-8D14-B41206F3B81B}" presName="tx1" presStyleLbl="revTx" presStyleIdx="3" presStyleCnt="8"/>
      <dgm:spPr/>
      <dgm:t>
        <a:bodyPr/>
        <a:lstStyle/>
        <a:p>
          <a:endParaRPr lang="en-US"/>
        </a:p>
      </dgm:t>
    </dgm:pt>
    <dgm:pt modelId="{BD043998-2C44-1D46-97B2-C31C317FF30D}" type="pres">
      <dgm:prSet presAssocID="{347AAD13-EB50-C34D-8D14-B41206F3B81B}" presName="vert1" presStyleCnt="0"/>
      <dgm:spPr/>
    </dgm:pt>
    <dgm:pt modelId="{3BEC07D1-863F-4A4F-BA46-00AEB25E5AB5}" type="pres">
      <dgm:prSet presAssocID="{53E6BFAB-8936-BE4E-A30E-8E2E9C14B4A7}" presName="thickLine" presStyleLbl="alignNode1" presStyleIdx="4" presStyleCnt="8"/>
      <dgm:spPr/>
    </dgm:pt>
    <dgm:pt modelId="{5A6AC6A9-2D27-534F-AED1-F6B654AE58DA}" type="pres">
      <dgm:prSet presAssocID="{53E6BFAB-8936-BE4E-A30E-8E2E9C14B4A7}" presName="horz1" presStyleCnt="0"/>
      <dgm:spPr/>
    </dgm:pt>
    <dgm:pt modelId="{16571A90-6146-EB4D-B2A0-DCAC63FB8FC5}" type="pres">
      <dgm:prSet presAssocID="{53E6BFAB-8936-BE4E-A30E-8E2E9C14B4A7}" presName="tx1" presStyleLbl="revTx" presStyleIdx="4" presStyleCnt="8"/>
      <dgm:spPr/>
      <dgm:t>
        <a:bodyPr/>
        <a:lstStyle/>
        <a:p>
          <a:endParaRPr lang="en-US"/>
        </a:p>
      </dgm:t>
    </dgm:pt>
    <dgm:pt modelId="{659E42C8-5384-5F46-A06F-13A6E62359A7}" type="pres">
      <dgm:prSet presAssocID="{53E6BFAB-8936-BE4E-A30E-8E2E9C14B4A7}" presName="vert1" presStyleCnt="0"/>
      <dgm:spPr/>
    </dgm:pt>
    <dgm:pt modelId="{9CEB3337-A496-784F-BD75-69AADB19F90F}" type="pres">
      <dgm:prSet presAssocID="{2F57AB95-5CE6-9244-B7AE-6E5221BF11D2}" presName="thickLine" presStyleLbl="alignNode1" presStyleIdx="5" presStyleCnt="8"/>
      <dgm:spPr/>
    </dgm:pt>
    <dgm:pt modelId="{0787D63F-6F09-7E4D-911F-AF7FEDEE1CE9}" type="pres">
      <dgm:prSet presAssocID="{2F57AB95-5CE6-9244-B7AE-6E5221BF11D2}" presName="horz1" presStyleCnt="0"/>
      <dgm:spPr/>
    </dgm:pt>
    <dgm:pt modelId="{3DE0A590-1C0C-484E-A808-22EF2CF80BA2}" type="pres">
      <dgm:prSet presAssocID="{2F57AB95-5CE6-9244-B7AE-6E5221BF11D2}" presName="tx1" presStyleLbl="revTx" presStyleIdx="5" presStyleCnt="8"/>
      <dgm:spPr/>
      <dgm:t>
        <a:bodyPr/>
        <a:lstStyle/>
        <a:p>
          <a:endParaRPr lang="en-US"/>
        </a:p>
      </dgm:t>
    </dgm:pt>
    <dgm:pt modelId="{912C2056-80C9-0844-A819-BD48C1732092}" type="pres">
      <dgm:prSet presAssocID="{2F57AB95-5CE6-9244-B7AE-6E5221BF11D2}" presName="vert1" presStyleCnt="0"/>
      <dgm:spPr/>
    </dgm:pt>
    <dgm:pt modelId="{42FF9A86-F794-444B-B4D6-7C2E6E6FE6B6}" type="pres">
      <dgm:prSet presAssocID="{B1481835-6035-CE4C-8540-1ABA75D7215B}" presName="thickLine" presStyleLbl="alignNode1" presStyleIdx="6" presStyleCnt="8"/>
      <dgm:spPr/>
    </dgm:pt>
    <dgm:pt modelId="{E7A8AA2F-63D1-4C40-BB1F-0A96D66A8E0A}" type="pres">
      <dgm:prSet presAssocID="{B1481835-6035-CE4C-8540-1ABA75D7215B}" presName="horz1" presStyleCnt="0"/>
      <dgm:spPr/>
    </dgm:pt>
    <dgm:pt modelId="{76A7413A-5522-AD41-86A2-79134547B1C8}" type="pres">
      <dgm:prSet presAssocID="{B1481835-6035-CE4C-8540-1ABA75D7215B}" presName="tx1" presStyleLbl="revTx" presStyleIdx="6" presStyleCnt="8"/>
      <dgm:spPr/>
      <dgm:t>
        <a:bodyPr/>
        <a:lstStyle/>
        <a:p>
          <a:endParaRPr lang="en-US"/>
        </a:p>
      </dgm:t>
    </dgm:pt>
    <dgm:pt modelId="{99AFD016-E93E-0345-BC5E-30C15DBA8C98}" type="pres">
      <dgm:prSet presAssocID="{B1481835-6035-CE4C-8540-1ABA75D7215B}" presName="vert1" presStyleCnt="0"/>
      <dgm:spPr/>
    </dgm:pt>
    <dgm:pt modelId="{CDA6E4E0-107A-1D4C-928E-8E41CDC48277}" type="pres">
      <dgm:prSet presAssocID="{DC2C673A-4C49-2E4D-BCE1-D6DF9EB3513B}" presName="thickLine" presStyleLbl="alignNode1" presStyleIdx="7" presStyleCnt="8"/>
      <dgm:spPr/>
    </dgm:pt>
    <dgm:pt modelId="{1E93482A-A36A-764E-A0DC-6B6C0AEE9305}" type="pres">
      <dgm:prSet presAssocID="{DC2C673A-4C49-2E4D-BCE1-D6DF9EB3513B}" presName="horz1" presStyleCnt="0"/>
      <dgm:spPr/>
    </dgm:pt>
    <dgm:pt modelId="{D52D3C5E-45EA-7542-B845-16691E9331F5}" type="pres">
      <dgm:prSet presAssocID="{DC2C673A-4C49-2E4D-BCE1-D6DF9EB3513B}" presName="tx1" presStyleLbl="revTx" presStyleIdx="7" presStyleCnt="8"/>
      <dgm:spPr/>
      <dgm:t>
        <a:bodyPr/>
        <a:lstStyle/>
        <a:p>
          <a:endParaRPr lang="en-US"/>
        </a:p>
      </dgm:t>
    </dgm:pt>
    <dgm:pt modelId="{405D0AFF-067E-4544-A52D-A5D19A74E6BA}" type="pres">
      <dgm:prSet presAssocID="{DC2C673A-4C49-2E4D-BCE1-D6DF9EB3513B}" presName="vert1" presStyleCnt="0"/>
      <dgm:spPr/>
    </dgm:pt>
  </dgm:ptLst>
  <dgm:cxnLst>
    <dgm:cxn modelId="{A562C380-9117-C04D-8B0A-2943E730189D}" srcId="{CFC2EA34-D7CA-5043-81DF-8CAD1594EFD9}" destId="{DC2C673A-4C49-2E4D-BCE1-D6DF9EB3513B}" srcOrd="7" destOrd="0" parTransId="{BBC0A4AA-064F-804A-8FB1-ABC43DC93E3B}" sibTransId="{77DD3223-053A-3B4D-86E5-7B984FC655B0}"/>
    <dgm:cxn modelId="{E4C3B4F9-54F7-6842-9F26-94554A4032C8}" srcId="{CFC2EA34-D7CA-5043-81DF-8CAD1594EFD9}" destId="{2F57AB95-5CE6-9244-B7AE-6E5221BF11D2}" srcOrd="5" destOrd="0" parTransId="{397E9C03-BA9B-E54E-B777-62C3C7EE9898}" sibTransId="{D55AFDEA-824A-3A4A-84D9-EE91B4C2A370}"/>
    <dgm:cxn modelId="{D49C9C67-B31E-574B-BBFC-E594BED0E4AB}" type="presOf" srcId="{CFC2EA34-D7CA-5043-81DF-8CAD1594EFD9}" destId="{A5E71541-5017-FE49-AC62-44D87FCBA3C3}" srcOrd="0" destOrd="0" presId="urn:microsoft.com/office/officeart/2008/layout/LinedList"/>
    <dgm:cxn modelId="{E6DA3373-4F5E-A840-98E2-13978E5D1038}" srcId="{CFC2EA34-D7CA-5043-81DF-8CAD1594EFD9}" destId="{347AAD13-EB50-C34D-8D14-B41206F3B81B}" srcOrd="3" destOrd="0" parTransId="{F0E90AD7-9F11-4D4F-AC2C-6A2A5E80FC87}" sibTransId="{089F5B04-8FF5-7D49-9EF5-228B24695526}"/>
    <dgm:cxn modelId="{5B5CE8B1-0BAA-6442-A193-EA99FCD62F5E}" type="presOf" srcId="{2F57AB95-5CE6-9244-B7AE-6E5221BF11D2}" destId="{3DE0A590-1C0C-484E-A808-22EF2CF80BA2}" srcOrd="0" destOrd="0" presId="urn:microsoft.com/office/officeart/2008/layout/LinedList"/>
    <dgm:cxn modelId="{A5194ECD-9715-514A-8174-7F27786A5795}" srcId="{CFC2EA34-D7CA-5043-81DF-8CAD1594EFD9}" destId="{B1481835-6035-CE4C-8540-1ABA75D7215B}" srcOrd="6" destOrd="0" parTransId="{7A3A9020-59D4-5F43-8274-9CA868BB4BDD}" sibTransId="{A3519E1F-0589-BD46-813C-1D6EAEC8BCC3}"/>
    <dgm:cxn modelId="{AECA741B-A7CC-DE41-8397-9A709D31C301}" srcId="{CFC2EA34-D7CA-5043-81DF-8CAD1594EFD9}" destId="{4F52F8ED-202A-E742-902F-9AA1A51F2F63}" srcOrd="0" destOrd="0" parTransId="{871C9216-1BE5-074F-9454-9FC31B30E29F}" sibTransId="{E3E353C4-2982-DC43-96EC-00939586FDF3}"/>
    <dgm:cxn modelId="{FEADC219-653F-C045-9916-2A31B997D15E}" srcId="{CFC2EA34-D7CA-5043-81DF-8CAD1594EFD9}" destId="{53E6BFAB-8936-BE4E-A30E-8E2E9C14B4A7}" srcOrd="4" destOrd="0" parTransId="{6E102B87-D79C-9E45-95F0-2EF919867612}" sibTransId="{F6AC15FA-2DE4-644F-959B-F78414BFA104}"/>
    <dgm:cxn modelId="{87EC2A97-A2A4-C44B-8CFF-ACF2DBA232C9}" srcId="{CFC2EA34-D7CA-5043-81DF-8CAD1594EFD9}" destId="{7CDD78D6-B828-4049-B45D-149FB975AF14}" srcOrd="1" destOrd="0" parTransId="{52AFE854-4D2F-2741-9063-94E32BE2B8D5}" sibTransId="{ECAEA6F9-DDDB-6B49-8367-3C995F314997}"/>
    <dgm:cxn modelId="{F01F139A-7B41-6740-AB94-2B528F77EA99}" type="presOf" srcId="{B1481835-6035-CE4C-8540-1ABA75D7215B}" destId="{76A7413A-5522-AD41-86A2-79134547B1C8}" srcOrd="0" destOrd="0" presId="urn:microsoft.com/office/officeart/2008/layout/LinedList"/>
    <dgm:cxn modelId="{6F860DE4-B06E-0244-BDA5-EDCCDE2B3581}" srcId="{CFC2EA34-D7CA-5043-81DF-8CAD1594EFD9}" destId="{6ED853F5-1655-D14D-8C91-94B691C4BA84}" srcOrd="2" destOrd="0" parTransId="{7C5A6415-9CDA-654D-A976-503871FCBFD3}" sibTransId="{47AF2BA3-0A81-F24D-A43A-F9D5A7AB487F}"/>
    <dgm:cxn modelId="{C5034F95-A5A7-C04D-9378-4B7D67ACCDE7}" type="presOf" srcId="{347AAD13-EB50-C34D-8D14-B41206F3B81B}" destId="{8DF6EBE9-5AE3-4A4B-B309-447FEC8634C3}" srcOrd="0" destOrd="0" presId="urn:microsoft.com/office/officeart/2008/layout/LinedList"/>
    <dgm:cxn modelId="{C7F5865F-A953-D54B-A339-8A07BC0757A0}" type="presOf" srcId="{4F52F8ED-202A-E742-902F-9AA1A51F2F63}" destId="{0FA708EE-6E3F-5241-A33E-1497351AA6E8}" srcOrd="0" destOrd="0" presId="urn:microsoft.com/office/officeart/2008/layout/LinedList"/>
    <dgm:cxn modelId="{DD019752-EDC5-734F-B2BD-0F0852DCFE84}" type="presOf" srcId="{DC2C673A-4C49-2E4D-BCE1-D6DF9EB3513B}" destId="{D52D3C5E-45EA-7542-B845-16691E9331F5}" srcOrd="0" destOrd="0" presId="urn:microsoft.com/office/officeart/2008/layout/LinedList"/>
    <dgm:cxn modelId="{DF341C98-C8F7-6C40-A684-A4E66C1CBE03}" type="presOf" srcId="{53E6BFAB-8936-BE4E-A30E-8E2E9C14B4A7}" destId="{16571A90-6146-EB4D-B2A0-DCAC63FB8FC5}" srcOrd="0" destOrd="0" presId="urn:microsoft.com/office/officeart/2008/layout/LinedList"/>
    <dgm:cxn modelId="{13D6421E-098A-9D4B-86DC-1E8ECB74CE39}" type="presOf" srcId="{7CDD78D6-B828-4049-B45D-149FB975AF14}" destId="{C7544FBA-128C-E142-B0FF-FB7DDB858FF6}" srcOrd="0" destOrd="0" presId="urn:microsoft.com/office/officeart/2008/layout/LinedList"/>
    <dgm:cxn modelId="{E12EACB2-E55A-514F-8485-6E30EACF18D4}" type="presOf" srcId="{6ED853F5-1655-D14D-8C91-94B691C4BA84}" destId="{CDEEAFB6-8CAF-7246-B6E3-77606B29EBFB}" srcOrd="0" destOrd="0" presId="urn:microsoft.com/office/officeart/2008/layout/LinedList"/>
    <dgm:cxn modelId="{7542863B-8AC8-494A-A586-F3687DFCFBA2}" type="presParOf" srcId="{A5E71541-5017-FE49-AC62-44D87FCBA3C3}" destId="{D86DBA8A-D285-5042-BDE3-3960302BEEE1}" srcOrd="0" destOrd="0" presId="urn:microsoft.com/office/officeart/2008/layout/LinedList"/>
    <dgm:cxn modelId="{1D9BC84B-8240-7E43-ACA3-2CFE7E9541DD}" type="presParOf" srcId="{A5E71541-5017-FE49-AC62-44D87FCBA3C3}" destId="{48AA7030-7647-A844-9846-3FA009C7C301}" srcOrd="1" destOrd="0" presId="urn:microsoft.com/office/officeart/2008/layout/LinedList"/>
    <dgm:cxn modelId="{A75A3B2E-5972-744C-B5DA-93FA7AEF006E}" type="presParOf" srcId="{48AA7030-7647-A844-9846-3FA009C7C301}" destId="{0FA708EE-6E3F-5241-A33E-1497351AA6E8}" srcOrd="0" destOrd="0" presId="urn:microsoft.com/office/officeart/2008/layout/LinedList"/>
    <dgm:cxn modelId="{061C6AC8-1080-7749-A219-0CD17BDD9CFA}" type="presParOf" srcId="{48AA7030-7647-A844-9846-3FA009C7C301}" destId="{03BE26D6-A92A-8F4A-8B39-47A6128DD1B8}" srcOrd="1" destOrd="0" presId="urn:microsoft.com/office/officeart/2008/layout/LinedList"/>
    <dgm:cxn modelId="{FEF5636F-EACE-1740-81B1-2B0F4E1C0232}" type="presParOf" srcId="{A5E71541-5017-FE49-AC62-44D87FCBA3C3}" destId="{F88AA627-21D8-164F-AA6F-E1FE2DA7B1DF}" srcOrd="2" destOrd="0" presId="urn:microsoft.com/office/officeart/2008/layout/LinedList"/>
    <dgm:cxn modelId="{B9657B12-21B7-FE44-BCC1-5069E1829FCE}" type="presParOf" srcId="{A5E71541-5017-FE49-AC62-44D87FCBA3C3}" destId="{1B70EE7F-D19A-EE4F-844C-269C66AB43FA}" srcOrd="3" destOrd="0" presId="urn:microsoft.com/office/officeart/2008/layout/LinedList"/>
    <dgm:cxn modelId="{A6D71AF2-C365-FA49-9CF2-68DCAB63169A}" type="presParOf" srcId="{1B70EE7F-D19A-EE4F-844C-269C66AB43FA}" destId="{C7544FBA-128C-E142-B0FF-FB7DDB858FF6}" srcOrd="0" destOrd="0" presId="urn:microsoft.com/office/officeart/2008/layout/LinedList"/>
    <dgm:cxn modelId="{67D9DA6B-FEB2-3C45-897A-873E586B3053}" type="presParOf" srcId="{1B70EE7F-D19A-EE4F-844C-269C66AB43FA}" destId="{6F89FEE6-A648-2E4E-B537-56F8DFD031AE}" srcOrd="1" destOrd="0" presId="urn:microsoft.com/office/officeart/2008/layout/LinedList"/>
    <dgm:cxn modelId="{11BA51B2-2F94-E347-A774-D9C7C107C85E}" type="presParOf" srcId="{A5E71541-5017-FE49-AC62-44D87FCBA3C3}" destId="{4A4861CF-0D2E-A54B-A37D-8E57EFFE527E}" srcOrd="4" destOrd="0" presId="urn:microsoft.com/office/officeart/2008/layout/LinedList"/>
    <dgm:cxn modelId="{5C0F5D27-4A6A-5A41-A6CA-87FD908DBE8B}" type="presParOf" srcId="{A5E71541-5017-FE49-AC62-44D87FCBA3C3}" destId="{E9212A3B-D12C-6D4F-BCF8-9D9CE50A7230}" srcOrd="5" destOrd="0" presId="urn:microsoft.com/office/officeart/2008/layout/LinedList"/>
    <dgm:cxn modelId="{1410D10F-6AB9-4E4C-9973-51C13019A51D}" type="presParOf" srcId="{E9212A3B-D12C-6D4F-BCF8-9D9CE50A7230}" destId="{CDEEAFB6-8CAF-7246-B6E3-77606B29EBFB}" srcOrd="0" destOrd="0" presId="urn:microsoft.com/office/officeart/2008/layout/LinedList"/>
    <dgm:cxn modelId="{D076EB1D-D36D-2043-A6EC-C757994495FC}" type="presParOf" srcId="{E9212A3B-D12C-6D4F-BCF8-9D9CE50A7230}" destId="{511C3B0A-2254-F840-A925-E1960FFA54F8}" srcOrd="1" destOrd="0" presId="urn:microsoft.com/office/officeart/2008/layout/LinedList"/>
    <dgm:cxn modelId="{56E404B1-1FD1-234F-AEE3-F0AD5D03C2EF}" type="presParOf" srcId="{A5E71541-5017-FE49-AC62-44D87FCBA3C3}" destId="{C0575F69-4382-284B-8F65-AF79C252BE6E}" srcOrd="6" destOrd="0" presId="urn:microsoft.com/office/officeart/2008/layout/LinedList"/>
    <dgm:cxn modelId="{1BB11FD9-8CC9-1A41-B97F-F12977A25F0A}" type="presParOf" srcId="{A5E71541-5017-FE49-AC62-44D87FCBA3C3}" destId="{64A90300-E460-0149-90CA-A2FEEA260A71}" srcOrd="7" destOrd="0" presId="urn:microsoft.com/office/officeart/2008/layout/LinedList"/>
    <dgm:cxn modelId="{4DFD9FD3-83D8-134C-A1A4-E9F8DA475D9D}" type="presParOf" srcId="{64A90300-E460-0149-90CA-A2FEEA260A71}" destId="{8DF6EBE9-5AE3-4A4B-B309-447FEC8634C3}" srcOrd="0" destOrd="0" presId="urn:microsoft.com/office/officeart/2008/layout/LinedList"/>
    <dgm:cxn modelId="{FCB04050-B00C-C245-A7C6-E2101E3FE5E8}" type="presParOf" srcId="{64A90300-E460-0149-90CA-A2FEEA260A71}" destId="{BD043998-2C44-1D46-97B2-C31C317FF30D}" srcOrd="1" destOrd="0" presId="urn:microsoft.com/office/officeart/2008/layout/LinedList"/>
    <dgm:cxn modelId="{7D310DBF-8136-7240-B54C-3DF6AE7372C2}" type="presParOf" srcId="{A5E71541-5017-FE49-AC62-44D87FCBA3C3}" destId="{3BEC07D1-863F-4A4F-BA46-00AEB25E5AB5}" srcOrd="8" destOrd="0" presId="urn:microsoft.com/office/officeart/2008/layout/LinedList"/>
    <dgm:cxn modelId="{639EBD87-B8FC-B64B-BBBD-7BBCEEBF802D}" type="presParOf" srcId="{A5E71541-5017-FE49-AC62-44D87FCBA3C3}" destId="{5A6AC6A9-2D27-534F-AED1-F6B654AE58DA}" srcOrd="9" destOrd="0" presId="urn:microsoft.com/office/officeart/2008/layout/LinedList"/>
    <dgm:cxn modelId="{F5D3D2D2-A8A8-014E-8B68-D26C732B8270}" type="presParOf" srcId="{5A6AC6A9-2D27-534F-AED1-F6B654AE58DA}" destId="{16571A90-6146-EB4D-B2A0-DCAC63FB8FC5}" srcOrd="0" destOrd="0" presId="urn:microsoft.com/office/officeart/2008/layout/LinedList"/>
    <dgm:cxn modelId="{7D092A48-6699-3A40-B3BB-B6D8FFD8D58E}" type="presParOf" srcId="{5A6AC6A9-2D27-534F-AED1-F6B654AE58DA}" destId="{659E42C8-5384-5F46-A06F-13A6E62359A7}" srcOrd="1" destOrd="0" presId="urn:microsoft.com/office/officeart/2008/layout/LinedList"/>
    <dgm:cxn modelId="{623B5804-CF3B-7046-B637-B6EDEA875E13}" type="presParOf" srcId="{A5E71541-5017-FE49-AC62-44D87FCBA3C3}" destId="{9CEB3337-A496-784F-BD75-69AADB19F90F}" srcOrd="10" destOrd="0" presId="urn:microsoft.com/office/officeart/2008/layout/LinedList"/>
    <dgm:cxn modelId="{A017DD80-286B-D846-90E6-BC95E2F7C88F}" type="presParOf" srcId="{A5E71541-5017-FE49-AC62-44D87FCBA3C3}" destId="{0787D63F-6F09-7E4D-911F-AF7FEDEE1CE9}" srcOrd="11" destOrd="0" presId="urn:microsoft.com/office/officeart/2008/layout/LinedList"/>
    <dgm:cxn modelId="{856D4E8A-7BCD-EE44-81C3-C032B13CEF65}" type="presParOf" srcId="{0787D63F-6F09-7E4D-911F-AF7FEDEE1CE9}" destId="{3DE0A590-1C0C-484E-A808-22EF2CF80BA2}" srcOrd="0" destOrd="0" presId="urn:microsoft.com/office/officeart/2008/layout/LinedList"/>
    <dgm:cxn modelId="{4AC60497-46F5-CC4A-A063-7D6B98108FED}" type="presParOf" srcId="{0787D63F-6F09-7E4D-911F-AF7FEDEE1CE9}" destId="{912C2056-80C9-0844-A819-BD48C1732092}" srcOrd="1" destOrd="0" presId="urn:microsoft.com/office/officeart/2008/layout/LinedList"/>
    <dgm:cxn modelId="{8A38E4DF-9BE2-6A40-858A-AC3EA2B8B6C0}" type="presParOf" srcId="{A5E71541-5017-FE49-AC62-44D87FCBA3C3}" destId="{42FF9A86-F794-444B-B4D6-7C2E6E6FE6B6}" srcOrd="12" destOrd="0" presId="urn:microsoft.com/office/officeart/2008/layout/LinedList"/>
    <dgm:cxn modelId="{E883DB65-F5B5-9B4F-9F6F-0D335A3FE294}" type="presParOf" srcId="{A5E71541-5017-FE49-AC62-44D87FCBA3C3}" destId="{E7A8AA2F-63D1-4C40-BB1F-0A96D66A8E0A}" srcOrd="13" destOrd="0" presId="urn:microsoft.com/office/officeart/2008/layout/LinedList"/>
    <dgm:cxn modelId="{83ED18E1-72CC-1546-AE5F-A39743CEB772}" type="presParOf" srcId="{E7A8AA2F-63D1-4C40-BB1F-0A96D66A8E0A}" destId="{76A7413A-5522-AD41-86A2-79134547B1C8}" srcOrd="0" destOrd="0" presId="urn:microsoft.com/office/officeart/2008/layout/LinedList"/>
    <dgm:cxn modelId="{B644FF3B-1C8C-3649-B9C9-85DDCC989A70}" type="presParOf" srcId="{E7A8AA2F-63D1-4C40-BB1F-0A96D66A8E0A}" destId="{99AFD016-E93E-0345-BC5E-30C15DBA8C98}" srcOrd="1" destOrd="0" presId="urn:microsoft.com/office/officeart/2008/layout/LinedList"/>
    <dgm:cxn modelId="{535EAD7A-8782-0F4B-9A98-05C5B1F8901B}" type="presParOf" srcId="{A5E71541-5017-FE49-AC62-44D87FCBA3C3}" destId="{CDA6E4E0-107A-1D4C-928E-8E41CDC48277}" srcOrd="14" destOrd="0" presId="urn:microsoft.com/office/officeart/2008/layout/LinedList"/>
    <dgm:cxn modelId="{9670B141-9CC7-BB41-8714-21FA366CCA61}" type="presParOf" srcId="{A5E71541-5017-FE49-AC62-44D87FCBA3C3}" destId="{1E93482A-A36A-764E-A0DC-6B6C0AEE9305}" srcOrd="15" destOrd="0" presId="urn:microsoft.com/office/officeart/2008/layout/LinedList"/>
    <dgm:cxn modelId="{DC550DE0-A77E-DE4A-9CAA-5C88D2BF2AB4}" type="presParOf" srcId="{1E93482A-A36A-764E-A0DC-6B6C0AEE9305}" destId="{D52D3C5E-45EA-7542-B845-16691E9331F5}" srcOrd="0" destOrd="0" presId="urn:microsoft.com/office/officeart/2008/layout/LinedList"/>
    <dgm:cxn modelId="{67014F0C-BF03-1B4F-9915-70D261461F06}" type="presParOf" srcId="{1E93482A-A36A-764E-A0DC-6B6C0AEE9305}" destId="{405D0AFF-067E-4544-A52D-A5D19A74E6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39F49-E536-A84A-9DD3-47C9848866EE}">
      <dsp:nvSpPr>
        <dsp:cNvPr id="0" name=""/>
        <dsp:cNvSpPr/>
      </dsp:nvSpPr>
      <dsp:spPr>
        <a:xfrm>
          <a:off x="0" y="819296"/>
          <a:ext cx="2907748" cy="17446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Exams / Assessments</a:t>
          </a:r>
        </a:p>
      </dsp:txBody>
      <dsp:txXfrm>
        <a:off x="0" y="819296"/>
        <a:ext cx="2907748" cy="1744649"/>
      </dsp:txXfrm>
    </dsp:sp>
    <dsp:sp modelId="{C2FFFA5A-A42B-0D4D-B10A-C5008DF969B7}">
      <dsp:nvSpPr>
        <dsp:cNvPr id="0" name=""/>
        <dsp:cNvSpPr/>
      </dsp:nvSpPr>
      <dsp:spPr>
        <a:xfrm>
          <a:off x="3198523" y="819296"/>
          <a:ext cx="2907748" cy="17446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'Catch up'</a:t>
          </a:r>
        </a:p>
      </dsp:txBody>
      <dsp:txXfrm>
        <a:off x="3198523" y="819296"/>
        <a:ext cx="2907748" cy="1744649"/>
      </dsp:txXfrm>
    </dsp:sp>
    <dsp:sp modelId="{E3D6988D-5F00-9B42-9C4E-61C66B1CA9E4}">
      <dsp:nvSpPr>
        <dsp:cNvPr id="0" name=""/>
        <dsp:cNvSpPr/>
      </dsp:nvSpPr>
      <dsp:spPr>
        <a:xfrm>
          <a:off x="6397047" y="819296"/>
          <a:ext cx="2907748" cy="17446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Keeping safe</a:t>
          </a:r>
        </a:p>
      </dsp:txBody>
      <dsp:txXfrm>
        <a:off x="6397047" y="819296"/>
        <a:ext cx="2907748" cy="1744649"/>
      </dsp:txXfrm>
    </dsp:sp>
    <dsp:sp modelId="{00E02CFA-DA90-E340-97C7-33938F4A76FE}">
      <dsp:nvSpPr>
        <dsp:cNvPr id="0" name=""/>
        <dsp:cNvSpPr/>
      </dsp:nvSpPr>
      <dsp:spPr>
        <a:xfrm>
          <a:off x="0" y="2854720"/>
          <a:ext cx="2907748" cy="17446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Too many people</a:t>
          </a:r>
        </a:p>
      </dsp:txBody>
      <dsp:txXfrm>
        <a:off x="0" y="2854720"/>
        <a:ext cx="2907748" cy="1744649"/>
      </dsp:txXfrm>
    </dsp:sp>
    <dsp:sp modelId="{3FAC355F-C429-7847-B808-840D680222BB}">
      <dsp:nvSpPr>
        <dsp:cNvPr id="0" name=""/>
        <dsp:cNvSpPr/>
      </dsp:nvSpPr>
      <dsp:spPr>
        <a:xfrm>
          <a:off x="3198523" y="2854720"/>
          <a:ext cx="2907748" cy="17446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Nervous about seeing everyone</a:t>
          </a:r>
        </a:p>
      </dsp:txBody>
      <dsp:txXfrm>
        <a:off x="3198523" y="2854720"/>
        <a:ext cx="2907748" cy="1744649"/>
      </dsp:txXfrm>
    </dsp:sp>
    <dsp:sp modelId="{2CBA31F3-E6F1-1F48-9C22-55947FC13490}">
      <dsp:nvSpPr>
        <dsp:cNvPr id="0" name=""/>
        <dsp:cNvSpPr/>
      </dsp:nvSpPr>
      <dsp:spPr>
        <a:xfrm>
          <a:off x="6397047" y="2854720"/>
          <a:ext cx="2907748" cy="17446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Wearing a mask all day</a:t>
          </a:r>
        </a:p>
      </dsp:txBody>
      <dsp:txXfrm>
        <a:off x="6397047" y="2854720"/>
        <a:ext cx="2907748" cy="1744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43FE4-8D69-47F7-BBBF-E476CEBEA5C9}">
      <dsp:nvSpPr>
        <dsp:cNvPr id="0" name=""/>
        <dsp:cNvSpPr/>
      </dsp:nvSpPr>
      <dsp:spPr>
        <a:xfrm>
          <a:off x="0" y="2312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BE45F-FEB6-4921-ABBC-285CC8170086}">
      <dsp:nvSpPr>
        <dsp:cNvPr id="0" name=""/>
        <dsp:cNvSpPr/>
      </dsp:nvSpPr>
      <dsp:spPr>
        <a:xfrm>
          <a:off x="354561" y="266036"/>
          <a:ext cx="644657" cy="64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40E2B-9E61-4AEF-8CC4-A2891584684D}">
      <dsp:nvSpPr>
        <dsp:cNvPr id="0" name=""/>
        <dsp:cNvSpPr/>
      </dsp:nvSpPr>
      <dsp:spPr>
        <a:xfrm>
          <a:off x="1353781" y="2312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Routines promote healthy habits</a:t>
          </a:r>
          <a:r>
            <a:rPr lang="en-GB" sz="1400" kern="1200">
              <a:latin typeface="Calibri Light" panose="020F0302020204030204"/>
            </a:rPr>
            <a:t>.</a:t>
          </a:r>
          <a:endParaRPr lang="en-US" sz="1400" kern="1200"/>
        </a:p>
      </dsp:txBody>
      <dsp:txXfrm>
        <a:off x="1353781" y="2312"/>
        <a:ext cx="4915256" cy="1172105"/>
      </dsp:txXfrm>
    </dsp:sp>
    <dsp:sp modelId="{C500EEC1-DBAE-48EA-A0CB-42AFDAEF806E}">
      <dsp:nvSpPr>
        <dsp:cNvPr id="0" name=""/>
        <dsp:cNvSpPr/>
      </dsp:nvSpPr>
      <dsp:spPr>
        <a:xfrm>
          <a:off x="0" y="1467444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CA1E6-7B65-4997-8B6F-5620DF9441CF}">
      <dsp:nvSpPr>
        <dsp:cNvPr id="0" name=""/>
        <dsp:cNvSpPr/>
      </dsp:nvSpPr>
      <dsp:spPr>
        <a:xfrm>
          <a:off x="354561" y="1731167"/>
          <a:ext cx="644657" cy="644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13CB8-D6FD-4FEB-A944-639E60CD59B4}">
      <dsp:nvSpPr>
        <dsp:cNvPr id="0" name=""/>
        <dsp:cNvSpPr/>
      </dsp:nvSpPr>
      <dsp:spPr>
        <a:xfrm>
          <a:off x="1353781" y="1467444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For people with busy schedules, daily plans can promote healthy lifestyle habits. Simple changes like packing your bag the evening before school or packing a more balanced diet</a:t>
          </a:r>
          <a:r>
            <a:rPr lang="en-GB" sz="1400" kern="1200">
              <a:latin typeface="Calibri Light" panose="020F0302020204030204"/>
            </a:rPr>
            <a:t> will help you feel more organised.</a:t>
          </a:r>
          <a:endParaRPr lang="en-US" sz="1400" kern="1200"/>
        </a:p>
      </dsp:txBody>
      <dsp:txXfrm>
        <a:off x="1353781" y="1467444"/>
        <a:ext cx="4915256" cy="1172105"/>
      </dsp:txXfrm>
    </dsp:sp>
    <dsp:sp modelId="{69F4D3A5-1133-4170-A273-4393653E01D3}">
      <dsp:nvSpPr>
        <dsp:cNvPr id="0" name=""/>
        <dsp:cNvSpPr/>
      </dsp:nvSpPr>
      <dsp:spPr>
        <a:xfrm>
          <a:off x="0" y="2932575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2B588-79AA-47D8-AF90-D314A3B37787}">
      <dsp:nvSpPr>
        <dsp:cNvPr id="0" name=""/>
        <dsp:cNvSpPr/>
      </dsp:nvSpPr>
      <dsp:spPr>
        <a:xfrm>
          <a:off x="354561" y="3196299"/>
          <a:ext cx="644657" cy="64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B48E3-CEBE-4C61-878F-10E754EF9694}">
      <dsp:nvSpPr>
        <dsp:cNvPr id="0" name=""/>
        <dsp:cNvSpPr/>
      </dsp:nvSpPr>
      <dsp:spPr>
        <a:xfrm>
          <a:off x="1353781" y="2932575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Set aside time to focus on your physical health</a:t>
          </a:r>
          <a:r>
            <a:rPr lang="en-GB" sz="1400" kern="1200">
              <a:latin typeface="Calibri Light" panose="020F0302020204030204"/>
            </a:rPr>
            <a:t>.</a:t>
          </a:r>
          <a:endParaRPr lang="en-US" sz="1400" kern="1200"/>
        </a:p>
      </dsp:txBody>
      <dsp:txXfrm>
        <a:off x="1353781" y="2932575"/>
        <a:ext cx="4915256" cy="1172105"/>
      </dsp:txXfrm>
    </dsp:sp>
    <dsp:sp modelId="{D0353CAF-CD52-40D2-B21F-EB3B3FD2CE74}">
      <dsp:nvSpPr>
        <dsp:cNvPr id="0" name=""/>
        <dsp:cNvSpPr/>
      </dsp:nvSpPr>
      <dsp:spPr>
        <a:xfrm>
          <a:off x="0" y="4397707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3FFFF-556A-4A4B-8AAC-E69FA995F822}">
      <dsp:nvSpPr>
        <dsp:cNvPr id="0" name=""/>
        <dsp:cNvSpPr/>
      </dsp:nvSpPr>
      <dsp:spPr>
        <a:xfrm>
          <a:off x="354561" y="4661430"/>
          <a:ext cx="644657" cy="644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C3CBF-AF6A-45B4-BE32-F2484EC0447B}">
      <dsp:nvSpPr>
        <dsp:cNvPr id="0" name=""/>
        <dsp:cNvSpPr/>
      </dsp:nvSpPr>
      <dsp:spPr>
        <a:xfrm>
          <a:off x="1353781" y="4397707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Reduce time on social media</a:t>
          </a:r>
          <a:r>
            <a:rPr lang="en-US" sz="1400" kern="1200">
              <a:latin typeface="Calibri Light" panose="020F0302020204030204"/>
            </a:rPr>
            <a:t>.</a:t>
          </a:r>
          <a:endParaRPr lang="en-US" sz="1400" kern="1200" dirty="0"/>
        </a:p>
      </dsp:txBody>
      <dsp:txXfrm>
        <a:off x="1353781" y="4397707"/>
        <a:ext cx="4915256" cy="1172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FFFEF-2561-AB45-8E19-6BAC364F5499}">
      <dsp:nvSpPr>
        <dsp:cNvPr id="0" name=""/>
        <dsp:cNvSpPr/>
      </dsp:nvSpPr>
      <dsp:spPr>
        <a:xfrm>
          <a:off x="0" y="57325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It is important to get a good night’s sleep.</a:t>
          </a:r>
          <a:endParaRPr lang="en-GB" sz="1700" kern="1200"/>
        </a:p>
      </dsp:txBody>
      <dsp:txXfrm>
        <a:off x="46360" y="103685"/>
        <a:ext cx="6215230" cy="856959"/>
      </dsp:txXfrm>
    </dsp:sp>
    <dsp:sp modelId="{7341E1E9-F3D9-3F44-83DF-671FCA473DAE}">
      <dsp:nvSpPr>
        <dsp:cNvPr id="0" name=""/>
        <dsp:cNvSpPr/>
      </dsp:nvSpPr>
      <dsp:spPr>
        <a:xfrm>
          <a:off x="0" y="1055964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Few people manage to stick to strict bedtime routines. </a:t>
          </a:r>
        </a:p>
      </dsp:txBody>
      <dsp:txXfrm>
        <a:off x="46360" y="1102324"/>
        <a:ext cx="6215230" cy="856959"/>
      </dsp:txXfrm>
    </dsp:sp>
    <dsp:sp modelId="{75427F14-F44C-9446-94B9-066A6BB60FA3}">
      <dsp:nvSpPr>
        <dsp:cNvPr id="0" name=""/>
        <dsp:cNvSpPr/>
      </dsp:nvSpPr>
      <dsp:spPr>
        <a:xfrm>
          <a:off x="0" y="2054604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/>
            <a:t>Sleep at regular times -</a:t>
          </a:r>
          <a:r>
            <a:rPr lang="en-GB" sz="1700" kern="1200"/>
            <a:t> This programmes the brain and internal body clock to get used to a set routine.</a:t>
          </a:r>
        </a:p>
      </dsp:txBody>
      <dsp:txXfrm>
        <a:off x="46360" y="2100964"/>
        <a:ext cx="6215230" cy="856959"/>
      </dsp:txXfrm>
    </dsp:sp>
    <dsp:sp modelId="{21649C98-8F90-5D4A-81CC-0B1689BC2448}">
      <dsp:nvSpPr>
        <dsp:cNvPr id="0" name=""/>
        <dsp:cNvSpPr/>
      </dsp:nvSpPr>
      <dsp:spPr>
        <a:xfrm>
          <a:off x="0" y="3053243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Most adults need between 6 and 9 hours of sleep every night. By working out what time you need to wake up, you can set a regular bedtime schedule.</a:t>
          </a:r>
        </a:p>
      </dsp:txBody>
      <dsp:txXfrm>
        <a:off x="46360" y="3099603"/>
        <a:ext cx="6215230" cy="856959"/>
      </dsp:txXfrm>
    </dsp:sp>
    <dsp:sp modelId="{4AC6FECC-FA7E-ED4E-9EAA-FB39FD48DE88}">
      <dsp:nvSpPr>
        <dsp:cNvPr id="0" name=""/>
        <dsp:cNvSpPr/>
      </dsp:nvSpPr>
      <dsp:spPr>
        <a:xfrm>
          <a:off x="0" y="4051883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It is also important to try and wake up at the same time every day. </a:t>
          </a:r>
        </a:p>
      </dsp:txBody>
      <dsp:txXfrm>
        <a:off x="46360" y="4098243"/>
        <a:ext cx="6215230" cy="856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DBA8A-D285-5042-BDE3-3960302BEEE1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708EE-6E3F-5241-A33E-1497351AA6E8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Family</a:t>
          </a:r>
        </a:p>
      </dsp:txBody>
      <dsp:txXfrm>
        <a:off x="0" y="0"/>
        <a:ext cx="6900512" cy="692017"/>
      </dsp:txXfrm>
    </dsp:sp>
    <dsp:sp modelId="{F88AA627-21D8-164F-AA6F-E1FE2DA7B1DF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44FBA-128C-E142-B0FF-FB7DDB858FF6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+mn-lt"/>
            </a:rPr>
            <a:t>Friends</a:t>
          </a:r>
        </a:p>
      </dsp:txBody>
      <dsp:txXfrm>
        <a:off x="0" y="692017"/>
        <a:ext cx="6900512" cy="692017"/>
      </dsp:txXfrm>
    </dsp:sp>
    <dsp:sp modelId="{4A4861CF-0D2E-A54B-A37D-8E57EFFE527E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EAFB6-8CAF-7246-B6E3-77606B29EBFB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School Staff</a:t>
          </a:r>
        </a:p>
      </dsp:txBody>
      <dsp:txXfrm>
        <a:off x="0" y="1384035"/>
        <a:ext cx="6900512" cy="692017"/>
      </dsp:txXfrm>
    </dsp:sp>
    <dsp:sp modelId="{C0575F69-4382-284B-8F65-AF79C252BE6E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6EBE9-5AE3-4A4B-B309-447FEC8634C3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Child Line</a:t>
          </a:r>
        </a:p>
      </dsp:txBody>
      <dsp:txXfrm>
        <a:off x="0" y="2076052"/>
        <a:ext cx="6900512" cy="692017"/>
      </dsp:txXfrm>
    </dsp:sp>
    <dsp:sp modelId="{3BEC07D1-863F-4A4F-BA46-00AEB25E5AB5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71A90-6146-EB4D-B2A0-DCAC63FB8FC5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0" y="2768070"/>
        <a:ext cx="6900512" cy="692017"/>
      </dsp:txXfrm>
    </dsp:sp>
    <dsp:sp modelId="{9CEB3337-A496-784F-BD75-69AADB19F90F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0A590-1C0C-484E-A808-22EF2CF80BA2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>
            <a:latin typeface="+mn-lt"/>
          </a:endParaRPr>
        </a:p>
      </dsp:txBody>
      <dsp:txXfrm>
        <a:off x="0" y="3460088"/>
        <a:ext cx="6900512" cy="692017"/>
      </dsp:txXfrm>
    </dsp:sp>
    <dsp:sp modelId="{42FF9A86-F794-444B-B4D6-7C2E6E6FE6B6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7413A-5522-AD41-86A2-79134547B1C8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0" y="4152105"/>
        <a:ext cx="6900512" cy="692017"/>
      </dsp:txXfrm>
    </dsp:sp>
    <dsp:sp modelId="{CDA6E4E0-107A-1D4C-928E-8E41CDC48277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D3C5E-45EA-7542-B845-16691E9331F5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0" y="4844123"/>
        <a:ext cx="6900512" cy="692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DE0CE-B49D-1C4E-87BE-EF3EF06FD72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0262F-29ED-3C45-9CE1-795DB8F1B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2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0262F-29ED-3C45-9CE1-795DB8F1BB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8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3E6B3-A93B-4F4F-8466-BA2BEE8CF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046EC-62B7-8A41-A17C-21924F6A9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F0B9-5F0B-6D47-816F-B9A6D082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6078E-2B3E-CD4F-8506-8A4EE63D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01FE7-651E-2249-B8BB-62FC14B5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61E9-2F05-2046-BF05-878FCB1F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DEDB2-E6BC-1541-91B0-1A7507C77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D9802-BA9B-E343-AFB1-F796D026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7DFC6-71D8-F547-A860-4BC89643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ECC0E-45D8-2840-A4BF-3BEB2145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1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F0BA3-0D21-B745-B43E-6DF257525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3D3C0-45D1-BE46-B76E-52FCDACA8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8EAB8-132E-F548-AD99-71EDF126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F27F3-8A38-2F4F-8031-ED783E2C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3419F-4DBC-BA41-92EC-05E951F4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3B18-26B5-B045-8F8C-48F3B472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D850D-739D-544A-B294-A5FA16EE0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BEEE3-FD90-D841-8658-3DE43F82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D537D-0033-CA4B-923D-B0CAF786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E4406-FC47-8341-8470-66415A08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B8C3-83EA-F44B-9753-BC27F052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84C54-60A3-F34A-94DA-5A7E2A33A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E1E55-A505-8941-A016-5547DC490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053FF-B44F-8442-9C87-380A2FFD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56F7D-ACE6-6146-AB76-914B9225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9E5C-19AD-2F40-AB45-8DD4DE5D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D924F-D88C-5C40-8534-C9122C810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10B16-491C-7A40-BFAB-66B30254A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58070-2BD2-5640-97D9-FAC956B41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450FB-A37F-C343-941B-050F3507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7C451-E5E7-7048-B36A-9873D094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9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DA93-C9E4-214C-930B-D7C36D36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D0C73-B6F9-534F-9574-49258ECB7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A6D3B-F280-6840-889C-704967AC6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B0190-1D63-4748-B31D-11B24EEBE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B382A-2665-8B47-91B2-DDA3EDF75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1BBA7-530F-EE42-88EA-8F7A4637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D5BAD5-B982-0D48-BAA9-E25DFD85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3D225-0E6A-D34B-8EA9-33E35ED5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4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E0E2-CF3C-AA45-B476-F1A1BD05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6078E-B688-4F40-A80D-352A309F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C050F-AB54-7D49-A8C5-E42C147D4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54E01-29C4-7948-AB77-1AF03C4E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6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3F450-67B2-064E-8067-DDE54A6B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D33DD-E97B-024E-826A-A637E246D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B740C-F0AD-1C40-B277-4C4DA6BA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7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953E-1270-FF43-AA38-424F2A71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D8549-D70B-5340-A79F-902C4975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1D877-1B49-744F-8127-1EAEA433E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015AF-9A7F-D34D-988A-5605E279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509CC-B9D8-D94E-8AF7-150E3A47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F4D24-9E3F-4B49-9A67-82088258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D086-207E-8B47-911E-76A4BEF5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E2E7D-B8BE-9F4C-AACF-305D02F64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D1601-A0CF-5B4D-8AD2-ECE764BD4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8467F-4083-F447-9D36-9F24AEF8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F2223-EF06-9A4E-9760-899F3769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BBDF0-DF11-4A47-A340-3B5CE227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0A6A8-8002-B347-954A-FA46208B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86552-9E90-7C4D-8166-74E68C28C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B02A5-367E-5749-800C-A63517869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EE1FE-569C-1A49-830E-45EF94151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D4656-91F9-B249-9367-222D3CCC9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8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New report: Covid-19 International Student Well-being Study (C19 ISWS) - WUR">
            <a:extLst>
              <a:ext uri="{FF2B5EF4-FFF2-40B4-BE49-F238E27FC236}">
                <a16:creationId xmlns:a16="http://schemas.microsoft.com/office/drawing/2014/main" id="{1F4A237F-6577-1045-927C-8148ADA6A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/>
        </p:blipFill>
        <p:spPr bwMode="auto">
          <a:xfrm>
            <a:off x="1142988" y="643467"/>
            <a:ext cx="990602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8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5"/>
    </mc:Choice>
    <mc:Fallback xmlns="">
      <p:transition spd="slow" advTm="918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41D6A-B6F7-B04B-8A4F-0F9EE52E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Remember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A2276-5D67-2943-ADE1-BCB634104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You cannot control everything...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But, here are 10 things that you can control....</a:t>
            </a:r>
            <a:endParaRPr lang="en-US" sz="2200" dirty="0">
              <a:cs typeface="Calibri"/>
            </a:endParaRPr>
          </a:p>
        </p:txBody>
      </p:sp>
      <p:pic>
        <p:nvPicPr>
          <p:cNvPr id="1026" name="Picture 2" descr="Finding peace in what you can and can't control">
            <a:extLst>
              <a:ext uri="{FF2B5EF4-FFF2-40B4-BE49-F238E27FC236}">
                <a16:creationId xmlns:a16="http://schemas.microsoft.com/office/drawing/2014/main" id="{19C44ACF-F36E-0D4C-BE1C-D89E2401B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85"/>
    </mc:Choice>
    <mc:Fallback xmlns="">
      <p:transition spd="slow" advTm="3678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8C15F-716D-244B-BEA6-221E290B8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Sources of Support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FD7290-B604-B045-9083-3E4546847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31040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87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73"/>
    </mc:Choice>
    <mc:Fallback xmlns="">
      <p:transition spd="slow" advTm="3827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CDDF0-5BB6-E347-88DE-644C097E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Take 5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BF6AC72-B36C-B64F-8179-2AD54DBA3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2790063"/>
            <a:ext cx="11815762" cy="31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8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30"/>
    </mc:Choice>
    <mc:Fallback xmlns="">
      <p:transition spd="slow" advTm="7143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F9BF8-A20F-400D-A0C9-162683206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0080"/>
            <a:ext cx="6894575" cy="3566160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cs typeface="Calibri Light"/>
              </a:rPr>
              <a:t>See you on </a:t>
            </a:r>
            <a:br>
              <a:rPr lang="en-US" sz="6600" dirty="0">
                <a:cs typeface="Calibri Light"/>
              </a:rPr>
            </a:br>
            <a:r>
              <a:rPr lang="en-US" sz="6600" dirty="0">
                <a:cs typeface="Calibri Light"/>
              </a:rPr>
              <a:t>Monday 22 March</a:t>
            </a:r>
            <a:endParaRPr lang="en-US" sz="6600" dirty="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0BCDE-FB9B-433C-85F5-CC65084A9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28" r="25145" b="1"/>
          <a:stretch/>
        </p:blipFill>
        <p:spPr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42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0"/>
    </mc:Choice>
    <mc:Fallback xmlns="">
      <p:transition spd="slow" advTm="1386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142D7-D016-4A5A-B52D-690558D7E213}"/>
              </a:ext>
            </a:extLst>
          </p:cNvPr>
          <p:cNvSpPr txBox="1">
            <a:spLocks/>
          </p:cNvSpPr>
          <p:nvPr/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cs typeface="Calibri Light"/>
              </a:rPr>
              <a:t>Concerns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F7FB02-F2D4-CF4A-8F7E-078CAE3B8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8458681"/>
              </p:ext>
            </p:extLst>
          </p:nvPr>
        </p:nvGraphicFramePr>
        <p:xfrm>
          <a:off x="1443602" y="1199303"/>
          <a:ext cx="93047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20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82"/>
    </mc:Choice>
    <mc:Fallback xmlns="">
      <p:transition spd="slow" advTm="3238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7856D-4370-5E4B-9008-5DEB1826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Routine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7ACB29BB-6E76-4197-B5A6-57FCD4BF2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775907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2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86"/>
    </mc:Choice>
    <mc:Fallback xmlns="">
      <p:transition spd="slow" advTm="2628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7E1EE-5E18-E74E-B896-4395FCD9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dirty="0"/>
              <a:t>Healthy Eating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FE44D-4805-D842-B4AA-12E5C4A35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287782"/>
            <a:ext cx="4868602" cy="40724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Eat regular meals </a:t>
            </a:r>
          </a:p>
          <a:p>
            <a:r>
              <a:rPr lang="en-US" sz="2000" dirty="0">
                <a:ea typeface="+mn-lt"/>
                <a:cs typeface="+mn-lt"/>
              </a:rPr>
              <a:t>Do not skip breakfast</a:t>
            </a:r>
          </a:p>
          <a:p>
            <a:r>
              <a:rPr lang="en-US" sz="2000" dirty="0">
                <a:ea typeface="+mn-lt"/>
                <a:cs typeface="+mn-lt"/>
              </a:rPr>
              <a:t>Do not get dehydrated 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Eat a balanced diet and remember to:</a:t>
            </a:r>
          </a:p>
          <a:p>
            <a:pPr marL="457200" lvl="1" indent="0">
              <a:buNone/>
            </a:pPr>
            <a:r>
              <a:rPr lang="en-US" sz="1600" dirty="0"/>
              <a:t>a) include high </a:t>
            </a:r>
            <a:r>
              <a:rPr lang="en-US" sz="1600" dirty="0" err="1"/>
              <a:t>fibre</a:t>
            </a:r>
            <a:r>
              <a:rPr lang="en-US" sz="1600" dirty="0"/>
              <a:t>, starchy carbohydrates</a:t>
            </a:r>
            <a:endParaRPr lang="en-US" sz="1600" dirty="0">
              <a:cs typeface="Calibri"/>
            </a:endParaRPr>
          </a:p>
          <a:p>
            <a:pPr marL="457200" lvl="1" indent="0">
              <a:buNone/>
            </a:pPr>
            <a:r>
              <a:rPr lang="en-US" sz="1600" dirty="0"/>
              <a:t>b) Eat lots of fruit and veg</a:t>
            </a:r>
            <a:endParaRPr lang="en-US" sz="1600" dirty="0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 sz="1600" dirty="0"/>
              <a:t>c) Eat more fish</a:t>
            </a:r>
            <a:endParaRPr lang="en-US" sz="1600" dirty="0">
              <a:cs typeface="Calibri"/>
            </a:endParaRPr>
          </a:p>
          <a:p>
            <a:pPr marL="457200" lvl="1" indent="0">
              <a:buNone/>
            </a:pPr>
            <a:r>
              <a:rPr lang="en-US" sz="1600" dirty="0"/>
              <a:t>d) Cut down on saturated fat and sugar</a:t>
            </a:r>
            <a:endParaRPr lang="en-US" sz="1600" dirty="0">
              <a:cs typeface="Calibri"/>
            </a:endParaRPr>
          </a:p>
          <a:p>
            <a:pPr marL="457200" lvl="1" indent="0">
              <a:buNone/>
            </a:pPr>
            <a:r>
              <a:rPr lang="en-US" sz="1600" dirty="0"/>
              <a:t>e) Eat less salt</a:t>
            </a:r>
            <a:endParaRPr lang="en-US" sz="1600" dirty="0">
              <a:cs typeface="Calibri"/>
            </a:endParaRPr>
          </a:p>
          <a:p>
            <a:pPr marL="342900" indent="-342900"/>
            <a:r>
              <a:rPr lang="en-US" sz="2000" dirty="0"/>
              <a:t>Get active and maintain a healthy weight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endParaRPr lang="en-US" sz="2000" dirty="0"/>
          </a:p>
        </p:txBody>
      </p:sp>
      <p:pic>
        <p:nvPicPr>
          <p:cNvPr id="13314" name="Picture 2" descr="Tips for healthy eating">
            <a:extLst>
              <a:ext uri="{FF2B5EF4-FFF2-40B4-BE49-F238E27FC236}">
                <a16:creationId xmlns:a16="http://schemas.microsoft.com/office/drawing/2014/main" id="{B47B3459-CF76-1849-A3C2-B8E606CF5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r="146" b="1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8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79"/>
    </mc:Choice>
    <mc:Fallback xmlns="">
      <p:transition spd="slow" advTm="4277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1D430-2273-724B-AE8F-F84E19C6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Exercise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F7875-B7F5-F84A-BD31-087069CAD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/>
              <a:t>Physical activity has a huge potential to enhance our wellbeing.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Even a short burst of 10 minutes' brisk walking' increases our </a:t>
            </a:r>
            <a:r>
              <a:rPr lang="en-GB" sz="2000" b="1" dirty="0"/>
              <a:t>mental</a:t>
            </a:r>
            <a:r>
              <a:rPr lang="en-GB" sz="2000" dirty="0"/>
              <a:t> alertness, energy and positive mood.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Participation in regular physical activity can increase our self-esteem and can reduce stress and anxiety.</a:t>
            </a:r>
            <a:endParaRPr 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Exercise for energy | how does exercise boost energy levels?">
            <a:extLst>
              <a:ext uri="{FF2B5EF4-FFF2-40B4-BE49-F238E27FC236}">
                <a16:creationId xmlns:a16="http://schemas.microsoft.com/office/drawing/2014/main" id="{9DD663DA-167A-B541-B7F5-675AB187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r="2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4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78"/>
    </mc:Choice>
    <mc:Fallback xmlns="">
      <p:transition spd="slow" advTm="2237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1FA9BD-9827-3749-8DFD-63C9E3F9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337" y="18020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Sleep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What You Need to Know About Sleep Problems, Insomnia, and Depression">
            <a:extLst>
              <a:ext uri="{FF2B5EF4-FFF2-40B4-BE49-F238E27FC236}">
                <a16:creationId xmlns:a16="http://schemas.microsoft.com/office/drawing/2014/main" id="{65DCD415-1DC1-A746-B1AC-B864908FD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6" r="-2" b="-2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2E8831-1D0C-E346-B8CA-17C7369649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395254"/>
              </p:ext>
            </p:extLst>
          </p:nvPr>
        </p:nvGraphicFramePr>
        <p:xfrm>
          <a:off x="5614876" y="1377538"/>
          <a:ext cx="6307950" cy="505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11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54"/>
    </mc:Choice>
    <mc:Fallback xmlns="">
      <p:transition spd="slow" advTm="4175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A9BD-9827-3749-8DFD-63C9E3F9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Winding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9B99C-49D8-CE42-B06A-79327C060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73878"/>
            <a:ext cx="6915534" cy="43650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dirty="0"/>
              <a:t>Winding down is a critical stage in preparing for bed. There are lots of ways to relax:</a:t>
            </a:r>
            <a:endParaRPr lang="en-US" sz="1800" dirty="0">
              <a:cs typeface="Calibri"/>
            </a:endParaRPr>
          </a:p>
          <a:p>
            <a:r>
              <a:rPr lang="en-GB" sz="1800" dirty="0"/>
              <a:t>a warm bath (not hot)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writing 'to do' lists for the next day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relaxation exercises, such as light </a:t>
            </a:r>
            <a:r>
              <a:rPr lang="en-GB" sz="1800" dirty="0" smtClean="0"/>
              <a:t>stretches</a:t>
            </a:r>
            <a:r>
              <a:rPr lang="en-GB" sz="1800" dirty="0"/>
              <a:t>, help to relax the muscles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listening to relaxing music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reading a book or listening to the radio relaxes the mind by distracting it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using apps such as ‘CALM’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avoid using smartphones, tablets or other electronic devices for an hour or so before you go to bed as the light from the screen on these devices may have a negative effect on your sleep pattern</a:t>
            </a:r>
            <a:endParaRPr lang="en-GB" sz="1800" dirty="0">
              <a:cs typeface="Calibri"/>
            </a:endParaRPr>
          </a:p>
        </p:txBody>
      </p:sp>
      <p:pic>
        <p:nvPicPr>
          <p:cNvPr id="7170" name="Picture 2" descr="What You Need to Know About Sleep Problems, Insomnia, and Depression">
            <a:extLst>
              <a:ext uri="{FF2B5EF4-FFF2-40B4-BE49-F238E27FC236}">
                <a16:creationId xmlns:a16="http://schemas.microsoft.com/office/drawing/2014/main" id="{65DCD415-1DC1-A746-B1AC-B864908FD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1" r="7230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C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3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35"/>
    </mc:Choice>
    <mc:Fallback xmlns="">
      <p:transition spd="slow" advTm="5443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36600-342F-374A-BFF6-4004AA94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Anxiety</a:t>
            </a:r>
          </a:p>
        </p:txBody>
      </p:sp>
      <p:pic>
        <p:nvPicPr>
          <p:cNvPr id="10242" name="Picture 2" descr="Anxiety disorders - Unique Mindcare">
            <a:extLst>
              <a:ext uri="{FF2B5EF4-FFF2-40B4-BE49-F238E27FC236}">
                <a16:creationId xmlns:a16="http://schemas.microsoft.com/office/drawing/2014/main" id="{481E2BC7-9407-C548-9998-AD0ECB9A5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r="4724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93D17-6042-0A4B-B8A3-10B5852E7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900" b="1"/>
              <a:t>Anxiety is a feeling of unease, such as worry or fear, that can be mild or severe.</a:t>
            </a:r>
            <a:endParaRPr lang="en-GB" sz="1900"/>
          </a:p>
          <a:p>
            <a:r>
              <a:rPr lang="en-GB" sz="1900"/>
              <a:t>Everyone has feelings of anxiety at some point in their life. For example, you may feel worried and anxious about sitting an exam, having a medical test or job interview.</a:t>
            </a:r>
            <a:endParaRPr lang="en-GB" sz="1900" dirty="0">
              <a:cs typeface="Calibri"/>
            </a:endParaRPr>
          </a:p>
          <a:p>
            <a:r>
              <a:rPr lang="en-GB" sz="1900"/>
              <a:t>During times like these, feeling anxious can be perfectly normal.</a:t>
            </a:r>
            <a:endParaRPr lang="en-GB" sz="1900" dirty="0">
              <a:cs typeface="Calibri"/>
            </a:endParaRPr>
          </a:p>
          <a:p>
            <a:r>
              <a:rPr lang="en-GB" sz="1900"/>
              <a:t>But some people find it hard to control their worries. Their feelings of anxiety are more constant and can often affect their daily lives.</a:t>
            </a:r>
            <a:endParaRPr lang="en-GB" sz="1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02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51"/>
    </mc:Choice>
    <mc:Fallback xmlns="">
      <p:transition spd="slow" advTm="3475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1678D-8178-1C4E-A976-E8991509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18853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Coping Strategies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F545-91A7-9543-AA89-1F02C877F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595" y="2660904"/>
            <a:ext cx="6342888" cy="3781667"/>
          </a:xfrm>
        </p:spPr>
        <p:txBody>
          <a:bodyPr anchor="t">
            <a:normAutofit/>
          </a:bodyPr>
          <a:lstStyle/>
          <a:p>
            <a:pPr fontAlgn="base"/>
            <a:r>
              <a:rPr lang="en-GB" sz="1800" dirty="0"/>
              <a:t>Take a time-out</a:t>
            </a:r>
            <a:endParaRPr lang="en-GB" sz="1800">
              <a:cs typeface="Calibri"/>
            </a:endParaRPr>
          </a:p>
          <a:p>
            <a:pPr fontAlgn="base"/>
            <a:r>
              <a:rPr lang="en-GB" sz="1800" dirty="0"/>
              <a:t>Limit caffeine</a:t>
            </a:r>
            <a:endParaRPr lang="en-GB" sz="1800">
              <a:cs typeface="Calibri"/>
            </a:endParaRPr>
          </a:p>
          <a:p>
            <a:pPr fontAlgn="base"/>
            <a:r>
              <a:rPr lang="en-GB" sz="1800" dirty="0"/>
              <a:t>Take deep breaths</a:t>
            </a:r>
            <a:endParaRPr lang="en-GB" sz="1800">
              <a:cs typeface="Calibri"/>
            </a:endParaRPr>
          </a:p>
          <a:p>
            <a:pPr fontAlgn="base"/>
            <a:r>
              <a:rPr lang="en-GB" sz="1800" dirty="0"/>
              <a:t>Count to 10 slowly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Do your best and accept that this is ok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Accept that you cannot control everything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Welcome humour and have a laugh!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Maintain a positive attitude 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Learn what triggers your anxiety</a:t>
            </a:r>
            <a:endParaRPr lang="en-GB" sz="1800">
              <a:cs typeface="Calibri"/>
            </a:endParaRPr>
          </a:p>
          <a:p>
            <a:pPr fontAlgn="base"/>
            <a:r>
              <a:rPr lang="en-GB" sz="1800" dirty="0"/>
              <a:t>Talk to someone</a:t>
            </a:r>
          </a:p>
        </p:txBody>
      </p:sp>
      <p:pic>
        <p:nvPicPr>
          <p:cNvPr id="11266" name="Picture 2" descr="Unhelpful coping strategies">
            <a:extLst>
              <a:ext uri="{FF2B5EF4-FFF2-40B4-BE49-F238E27FC236}">
                <a16:creationId xmlns:a16="http://schemas.microsoft.com/office/drawing/2014/main" id="{CA6DBC31-F6C6-6247-B9CE-243F0D19B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04"/>
    </mc:Choice>
    <mc:Fallback xmlns="">
      <p:transition spd="slow" advTm="7760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585</Words>
  <Application>Microsoft Office PowerPoint</Application>
  <PresentationFormat>Widescreen</PresentationFormat>
  <Paragraphs>74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Routine</vt:lpstr>
      <vt:lpstr>Healthy Eating</vt:lpstr>
      <vt:lpstr>Exercise</vt:lpstr>
      <vt:lpstr>Sleep</vt:lpstr>
      <vt:lpstr>Winding Down</vt:lpstr>
      <vt:lpstr>Anxiety</vt:lpstr>
      <vt:lpstr>Coping Strategies</vt:lpstr>
      <vt:lpstr>Remember</vt:lpstr>
      <vt:lpstr>Sources of Support</vt:lpstr>
      <vt:lpstr>Take 5</vt:lpstr>
      <vt:lpstr>See you on  Monday 22 March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</dc:title>
  <dc:creator>Beverley Cripps</dc:creator>
  <cp:lastModifiedBy>P TORNEY</cp:lastModifiedBy>
  <cp:revision>35</cp:revision>
  <dcterms:created xsi:type="dcterms:W3CDTF">2021-03-15T11:58:16Z</dcterms:created>
  <dcterms:modified xsi:type="dcterms:W3CDTF">2021-03-18T13:44:12Z</dcterms:modified>
</cp:coreProperties>
</file>